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63" r:id="rId7"/>
    <p:sldId id="258" r:id="rId8"/>
    <p:sldId id="274" r:id="rId9"/>
    <p:sldId id="266" r:id="rId10"/>
    <p:sldId id="259" r:id="rId11"/>
    <p:sldId id="272" r:id="rId12"/>
    <p:sldId id="262" r:id="rId13"/>
    <p:sldId id="267" r:id="rId14"/>
    <p:sldId id="260" r:id="rId15"/>
    <p:sldId id="264" r:id="rId16"/>
    <p:sldId id="268" r:id="rId17"/>
    <p:sldId id="261" r:id="rId18"/>
    <p:sldId id="275" r:id="rId19"/>
    <p:sldId id="269" r:id="rId20"/>
    <p:sldId id="265" r:id="rId21"/>
    <p:sldId id="271" r:id="rId22"/>
    <p:sldId id="273"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FB63F9-9F48-4A16-9C19-9CB97E75A50C}" v="7" dt="2022-01-05T23:40:04.311"/>
    <p1510:client id="{0EEFB198-EE60-4469-B457-489289909500}" v="1237" dt="2022-01-05T17:23:24.791"/>
    <p1510:client id="{30D48F67-977D-4AB6-A43D-68057CA7C252}" v="879" dt="2022-01-05T23:32:36.745"/>
    <p1510:client id="{520E8AD3-B83D-4D6F-8651-C5C3A00693DC}" v="22" dt="2022-01-05T23:36:56.908"/>
    <p1510:client id="{7620FC67-9454-41C2-9E65-0C1CA5FB08D8}" v="17" dt="2022-01-05T17:24:35.694"/>
    <p1510:client id="{77222926-CCF4-40E3-AEDC-0B8892F4C1AB}" v="6" dt="2022-01-05T16:42:47.691"/>
    <p1510:client id="{9154A25F-8A72-4D98-A4C4-31781C8661FC}" v="366" dt="2022-01-05T14:13:52.486"/>
    <p1510:client id="{C8F19002-1ACB-40F3-BC09-629F0FB6842A}" v="684" dt="2022-01-05T20:35:21.154"/>
    <p1510:client id="{FB9D6E77-1255-450B-8CCD-36BC793901F9}" v="10" dt="2022-01-05T13:52:12.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02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SAFOUI Myriam" userId="S::myriam.essafoui@edu.devinci.fr::aacf03ed-1f33-401b-8c61-3a552ae6a584" providerId="AD" clId="Web-{9154A25F-8A72-4D98-A4C4-31781C8661FC}"/>
    <pc:docChg chg="addSld modSld sldOrd">
      <pc:chgData name="ESSAFOUI Myriam" userId="S::myriam.essafoui@edu.devinci.fr::aacf03ed-1f33-401b-8c61-3a552ae6a584" providerId="AD" clId="Web-{9154A25F-8A72-4D98-A4C4-31781C8661FC}" dt="2022-01-05T14:13:52.486" v="358" actId="1076"/>
      <pc:docMkLst>
        <pc:docMk/>
      </pc:docMkLst>
      <pc:sldChg chg="modSp">
        <pc:chgData name="ESSAFOUI Myriam" userId="S::myriam.essafoui@edu.devinci.fr::aacf03ed-1f33-401b-8c61-3a552ae6a584" providerId="AD" clId="Web-{9154A25F-8A72-4D98-A4C4-31781C8661FC}" dt="2022-01-05T13:52:36.297" v="96" actId="20577"/>
        <pc:sldMkLst>
          <pc:docMk/>
          <pc:sldMk cId="3784089036" sldId="256"/>
        </pc:sldMkLst>
        <pc:spChg chg="mod">
          <ac:chgData name="ESSAFOUI Myriam" userId="S::myriam.essafoui@edu.devinci.fr::aacf03ed-1f33-401b-8c61-3a552ae6a584" providerId="AD" clId="Web-{9154A25F-8A72-4D98-A4C4-31781C8661FC}" dt="2022-01-05T13:52:00.561" v="54" actId="20577"/>
          <ac:spMkLst>
            <pc:docMk/>
            <pc:sldMk cId="3784089036" sldId="256"/>
            <ac:spMk id="2" creationId="{00000000-0000-0000-0000-000000000000}"/>
          </ac:spMkLst>
        </pc:spChg>
        <pc:spChg chg="mod">
          <ac:chgData name="ESSAFOUI Myriam" userId="S::myriam.essafoui@edu.devinci.fr::aacf03ed-1f33-401b-8c61-3a552ae6a584" providerId="AD" clId="Web-{9154A25F-8A72-4D98-A4C4-31781C8661FC}" dt="2022-01-05T13:52:36.297" v="96" actId="20577"/>
          <ac:spMkLst>
            <pc:docMk/>
            <pc:sldMk cId="3784089036" sldId="256"/>
            <ac:spMk id="3" creationId="{00000000-0000-0000-0000-000000000000}"/>
          </ac:spMkLst>
        </pc:spChg>
      </pc:sldChg>
      <pc:sldChg chg="delSp modSp">
        <pc:chgData name="ESSAFOUI Myriam" userId="S::myriam.essafoui@edu.devinci.fr::aacf03ed-1f33-401b-8c61-3a552ae6a584" providerId="AD" clId="Web-{9154A25F-8A72-4D98-A4C4-31781C8661FC}" dt="2022-01-05T14:07:16.497" v="234" actId="20577"/>
        <pc:sldMkLst>
          <pc:docMk/>
          <pc:sldMk cId="1602017207" sldId="257"/>
        </pc:sldMkLst>
        <pc:spChg chg="mod">
          <ac:chgData name="ESSAFOUI Myriam" userId="S::myriam.essafoui@edu.devinci.fr::aacf03ed-1f33-401b-8c61-3a552ae6a584" providerId="AD" clId="Web-{9154A25F-8A72-4D98-A4C4-31781C8661FC}" dt="2022-01-05T14:07:16.497" v="234" actId="20577"/>
          <ac:spMkLst>
            <pc:docMk/>
            <pc:sldMk cId="1602017207" sldId="257"/>
            <ac:spMk id="3" creationId="{1403A524-E00E-4E55-BE93-9A96E863E789}"/>
          </ac:spMkLst>
        </pc:spChg>
        <pc:spChg chg="del">
          <ac:chgData name="ESSAFOUI Myriam" userId="S::myriam.essafoui@edu.devinci.fr::aacf03ed-1f33-401b-8c61-3a552ae6a584" providerId="AD" clId="Web-{9154A25F-8A72-4D98-A4C4-31781C8661FC}" dt="2022-01-05T13:53:46.707" v="97"/>
          <ac:spMkLst>
            <pc:docMk/>
            <pc:sldMk cId="1602017207" sldId="257"/>
            <ac:spMk id="4" creationId="{98BFAB08-29F6-4FA9-AF29-1CDDF4848E6E}"/>
          </ac:spMkLst>
        </pc:spChg>
      </pc:sldChg>
      <pc:sldChg chg="ord">
        <pc:chgData name="ESSAFOUI Myriam" userId="S::myriam.essafoui@edu.devinci.fr::aacf03ed-1f33-401b-8c61-3a552ae6a584" providerId="AD" clId="Web-{9154A25F-8A72-4D98-A4C4-31781C8661FC}" dt="2022-01-05T14:12:00.636" v="338"/>
        <pc:sldMkLst>
          <pc:docMk/>
          <pc:sldMk cId="1742247496" sldId="258"/>
        </pc:sldMkLst>
      </pc:sldChg>
      <pc:sldChg chg="modSp">
        <pc:chgData name="ESSAFOUI Myriam" userId="S::myriam.essafoui@edu.devinci.fr::aacf03ed-1f33-401b-8c61-3a552ae6a584" providerId="AD" clId="Web-{9154A25F-8A72-4D98-A4C4-31781C8661FC}" dt="2022-01-05T14:12:59.983" v="340" actId="20577"/>
        <pc:sldMkLst>
          <pc:docMk/>
          <pc:sldMk cId="3391227560" sldId="259"/>
        </pc:sldMkLst>
        <pc:spChg chg="mod">
          <ac:chgData name="ESSAFOUI Myriam" userId="S::myriam.essafoui@edu.devinci.fr::aacf03ed-1f33-401b-8c61-3a552ae6a584" providerId="AD" clId="Web-{9154A25F-8A72-4D98-A4C4-31781C8661FC}" dt="2022-01-05T14:12:59.983" v="340" actId="20577"/>
          <ac:spMkLst>
            <pc:docMk/>
            <pc:sldMk cId="3391227560" sldId="259"/>
            <ac:spMk id="3" creationId="{02D859CA-1957-499F-BDBF-382B51E6722B}"/>
          </ac:spMkLst>
        </pc:spChg>
      </pc:sldChg>
      <pc:sldChg chg="addSp delSp modSp new ord">
        <pc:chgData name="ESSAFOUI Myriam" userId="S::myriam.essafoui@edu.devinci.fr::aacf03ed-1f33-401b-8c61-3a552ae6a584" providerId="AD" clId="Web-{9154A25F-8A72-4D98-A4C4-31781C8661FC}" dt="2022-01-05T14:13:52.486" v="358" actId="1076"/>
        <pc:sldMkLst>
          <pc:docMk/>
          <pc:sldMk cId="3714219184" sldId="262"/>
        </pc:sldMkLst>
        <pc:spChg chg="mod">
          <ac:chgData name="ESSAFOUI Myriam" userId="S::myriam.essafoui@edu.devinci.fr::aacf03ed-1f33-401b-8c61-3a552ae6a584" providerId="AD" clId="Web-{9154A25F-8A72-4D98-A4C4-31781C8661FC}" dt="2022-01-05T14:11:34.338" v="337" actId="20577"/>
          <ac:spMkLst>
            <pc:docMk/>
            <pc:sldMk cId="3714219184" sldId="262"/>
            <ac:spMk id="2" creationId="{D04B6B01-F27A-4DC5-98C0-0A592E79EF50}"/>
          </ac:spMkLst>
        </pc:spChg>
        <pc:spChg chg="del">
          <ac:chgData name="ESSAFOUI Myriam" userId="S::myriam.essafoui@edu.devinci.fr::aacf03ed-1f33-401b-8c61-3a552ae6a584" providerId="AD" clId="Web-{9154A25F-8A72-4D98-A4C4-31781C8661FC}" dt="2022-01-05T14:09:53.865" v="236"/>
          <ac:spMkLst>
            <pc:docMk/>
            <pc:sldMk cId="3714219184" sldId="262"/>
            <ac:spMk id="3" creationId="{E34AA5F0-214B-4C53-99DC-0C90ECAAE86F}"/>
          </ac:spMkLst>
        </pc:spChg>
        <pc:spChg chg="add mod">
          <ac:chgData name="ESSAFOUI Myriam" userId="S::myriam.essafoui@edu.devinci.fr::aacf03ed-1f33-401b-8c61-3a552ae6a584" providerId="AD" clId="Web-{9154A25F-8A72-4D98-A4C4-31781C8661FC}" dt="2022-01-05T14:13:52.486" v="358" actId="1076"/>
          <ac:spMkLst>
            <pc:docMk/>
            <pc:sldMk cId="3714219184" sldId="262"/>
            <ac:spMk id="5" creationId="{12F1353E-548C-4887-A924-5261C2E2BDE6}"/>
          </ac:spMkLst>
        </pc:spChg>
        <pc:picChg chg="add mod ord">
          <ac:chgData name="ESSAFOUI Myriam" userId="S::myriam.essafoui@edu.devinci.fr::aacf03ed-1f33-401b-8c61-3a552ae6a584" providerId="AD" clId="Web-{9154A25F-8A72-4D98-A4C4-31781C8661FC}" dt="2022-01-05T14:13:44.595" v="356" actId="1076"/>
          <ac:picMkLst>
            <pc:docMk/>
            <pc:sldMk cId="3714219184" sldId="262"/>
            <ac:picMk id="4" creationId="{3360326E-3897-4750-99A5-4B4BBB8B0626}"/>
          </ac:picMkLst>
        </pc:picChg>
      </pc:sldChg>
      <pc:sldChg chg="delSp modSp new">
        <pc:chgData name="ESSAFOUI Myriam" userId="S::myriam.essafoui@edu.devinci.fr::aacf03ed-1f33-401b-8c61-3a552ae6a584" providerId="AD" clId="Web-{9154A25F-8A72-4D98-A4C4-31781C8661FC}" dt="2022-01-05T14:10:21.538" v="254" actId="1076"/>
        <pc:sldMkLst>
          <pc:docMk/>
          <pc:sldMk cId="2768453663" sldId="263"/>
        </pc:sldMkLst>
        <pc:spChg chg="mod">
          <ac:chgData name="ESSAFOUI Myriam" userId="S::myriam.essafoui@edu.devinci.fr::aacf03ed-1f33-401b-8c61-3a552ae6a584" providerId="AD" clId="Web-{9154A25F-8A72-4D98-A4C4-31781C8661FC}" dt="2022-01-05T14:10:21.538" v="254" actId="1076"/>
          <ac:spMkLst>
            <pc:docMk/>
            <pc:sldMk cId="2768453663" sldId="263"/>
            <ac:spMk id="2" creationId="{BEAD2FC8-6710-4ECC-997E-62AC30E688FD}"/>
          </ac:spMkLst>
        </pc:spChg>
        <pc:spChg chg="del">
          <ac:chgData name="ESSAFOUI Myriam" userId="S::myriam.essafoui@edu.devinci.fr::aacf03ed-1f33-401b-8c61-3a552ae6a584" providerId="AD" clId="Web-{9154A25F-8A72-4D98-A4C4-31781C8661FC}" dt="2022-01-05T14:10:19.835" v="253"/>
          <ac:spMkLst>
            <pc:docMk/>
            <pc:sldMk cId="2768453663" sldId="263"/>
            <ac:spMk id="3" creationId="{119387F0-3BEE-4E27-8911-888DC65DE6D0}"/>
          </ac:spMkLst>
        </pc:spChg>
      </pc:sldChg>
    </pc:docChg>
  </pc:docChgLst>
  <pc:docChgLst>
    <pc:chgData name="ENARD Lucas" userId="S::lucas.enard@edu.devinci.fr::fb4fb03d-5168-4527-881f-f0ca72399c55" providerId="AD" clId="Web-{30D48F67-977D-4AB6-A43D-68057CA7C252}"/>
    <pc:docChg chg="addSld modSld">
      <pc:chgData name="ENARD Lucas" userId="S::lucas.enard@edu.devinci.fr::fb4fb03d-5168-4527-881f-f0ca72399c55" providerId="AD" clId="Web-{30D48F67-977D-4AB6-A43D-68057CA7C252}" dt="2022-01-05T23:32:36.745" v="485" actId="14100"/>
      <pc:docMkLst>
        <pc:docMk/>
      </pc:docMkLst>
      <pc:sldChg chg="modSp">
        <pc:chgData name="ENARD Lucas" userId="S::lucas.enard@edu.devinci.fr::fb4fb03d-5168-4527-881f-f0ca72399c55" providerId="AD" clId="Web-{30D48F67-977D-4AB6-A43D-68057CA7C252}" dt="2022-01-05T23:17:43.357" v="156" actId="20577"/>
        <pc:sldMkLst>
          <pc:docMk/>
          <pc:sldMk cId="3391227560" sldId="259"/>
        </pc:sldMkLst>
        <pc:spChg chg="mod">
          <ac:chgData name="ENARD Lucas" userId="S::lucas.enard@edu.devinci.fr::fb4fb03d-5168-4527-881f-f0ca72399c55" providerId="AD" clId="Web-{30D48F67-977D-4AB6-A43D-68057CA7C252}" dt="2022-01-05T23:17:43.357" v="156" actId="20577"/>
          <ac:spMkLst>
            <pc:docMk/>
            <pc:sldMk cId="3391227560" sldId="259"/>
            <ac:spMk id="11" creationId="{B09A90D3-E656-4A4D-A9FB-C9F8A3DBB147}"/>
          </ac:spMkLst>
        </pc:spChg>
      </pc:sldChg>
      <pc:sldChg chg="modSp">
        <pc:chgData name="ENARD Lucas" userId="S::lucas.enard@edu.devinci.fr::fb4fb03d-5168-4527-881f-f0ca72399c55" providerId="AD" clId="Web-{30D48F67-977D-4AB6-A43D-68057CA7C252}" dt="2022-01-05T23:18:24.905" v="167" actId="20577"/>
        <pc:sldMkLst>
          <pc:docMk/>
          <pc:sldMk cId="2674777727" sldId="260"/>
        </pc:sldMkLst>
        <pc:spChg chg="mod">
          <ac:chgData name="ENARD Lucas" userId="S::lucas.enard@edu.devinci.fr::fb4fb03d-5168-4527-881f-f0ca72399c55" providerId="AD" clId="Web-{30D48F67-977D-4AB6-A43D-68057CA7C252}" dt="2022-01-05T23:18:24.905" v="167" actId="20577"/>
          <ac:spMkLst>
            <pc:docMk/>
            <pc:sldMk cId="2674777727" sldId="260"/>
            <ac:spMk id="3" creationId="{CF0EB928-C87D-42FD-BFA2-E327E560882C}"/>
          </ac:spMkLst>
        </pc:spChg>
      </pc:sldChg>
      <pc:sldChg chg="modSp">
        <pc:chgData name="ENARD Lucas" userId="S::lucas.enard@edu.devinci.fr::fb4fb03d-5168-4527-881f-f0ca72399c55" providerId="AD" clId="Web-{30D48F67-977D-4AB6-A43D-68057CA7C252}" dt="2022-01-05T23:19:16.188" v="181" actId="20577"/>
        <pc:sldMkLst>
          <pc:docMk/>
          <pc:sldMk cId="4079070950" sldId="261"/>
        </pc:sldMkLst>
        <pc:spChg chg="mod">
          <ac:chgData name="ENARD Lucas" userId="S::lucas.enard@edu.devinci.fr::fb4fb03d-5168-4527-881f-f0ca72399c55" providerId="AD" clId="Web-{30D48F67-977D-4AB6-A43D-68057CA7C252}" dt="2022-01-05T23:19:16.188" v="181" actId="20577"/>
          <ac:spMkLst>
            <pc:docMk/>
            <pc:sldMk cId="4079070950" sldId="261"/>
            <ac:spMk id="4" creationId="{C12EFEE9-08BE-4477-9906-5EF1FF2867DC}"/>
          </ac:spMkLst>
        </pc:spChg>
      </pc:sldChg>
      <pc:sldChg chg="modSp">
        <pc:chgData name="ENARD Lucas" userId="S::lucas.enard@edu.devinci.fr::fb4fb03d-5168-4527-881f-f0ca72399c55" providerId="AD" clId="Web-{30D48F67-977D-4AB6-A43D-68057CA7C252}" dt="2022-01-05T23:18:12.139" v="165" actId="20577"/>
        <pc:sldMkLst>
          <pc:docMk/>
          <pc:sldMk cId="3714219184" sldId="262"/>
        </pc:sldMkLst>
        <pc:spChg chg="mod">
          <ac:chgData name="ENARD Lucas" userId="S::lucas.enard@edu.devinci.fr::fb4fb03d-5168-4527-881f-f0ca72399c55" providerId="AD" clId="Web-{30D48F67-977D-4AB6-A43D-68057CA7C252}" dt="2022-01-05T23:18:12.139" v="165" actId="20577"/>
          <ac:spMkLst>
            <pc:docMk/>
            <pc:sldMk cId="3714219184" sldId="262"/>
            <ac:spMk id="5" creationId="{12F1353E-548C-4887-A924-5261C2E2BDE6}"/>
          </ac:spMkLst>
        </pc:spChg>
      </pc:sldChg>
      <pc:sldChg chg="modSp">
        <pc:chgData name="ENARD Lucas" userId="S::lucas.enard@edu.devinci.fr::fb4fb03d-5168-4527-881f-f0ca72399c55" providerId="AD" clId="Web-{30D48F67-977D-4AB6-A43D-68057CA7C252}" dt="2022-01-05T23:30:35.054" v="355" actId="20577"/>
        <pc:sldMkLst>
          <pc:docMk/>
          <pc:sldMk cId="1595267807" sldId="269"/>
        </pc:sldMkLst>
        <pc:spChg chg="mod">
          <ac:chgData name="ENARD Lucas" userId="S::lucas.enard@edu.devinci.fr::fb4fb03d-5168-4527-881f-f0ca72399c55" providerId="AD" clId="Web-{30D48F67-977D-4AB6-A43D-68057CA7C252}" dt="2022-01-05T23:30:35.054" v="355" actId="20577"/>
          <ac:spMkLst>
            <pc:docMk/>
            <pc:sldMk cId="1595267807" sldId="269"/>
            <ac:spMk id="6" creationId="{504E3937-B04B-42FD-AB6A-39E2D2323164}"/>
          </ac:spMkLst>
        </pc:spChg>
      </pc:sldChg>
      <pc:sldChg chg="modSp">
        <pc:chgData name="ENARD Lucas" userId="S::lucas.enard@edu.devinci.fr::fb4fb03d-5168-4527-881f-f0ca72399c55" providerId="AD" clId="Web-{30D48F67-977D-4AB6-A43D-68057CA7C252}" dt="2022-01-05T23:17:55.545" v="163" actId="20577"/>
        <pc:sldMkLst>
          <pc:docMk/>
          <pc:sldMk cId="1917726243" sldId="272"/>
        </pc:sldMkLst>
        <pc:spChg chg="mod">
          <ac:chgData name="ENARD Lucas" userId="S::lucas.enard@edu.devinci.fr::fb4fb03d-5168-4527-881f-f0ca72399c55" providerId="AD" clId="Web-{30D48F67-977D-4AB6-A43D-68057CA7C252}" dt="2022-01-05T23:17:55.545" v="163" actId="20577"/>
          <ac:spMkLst>
            <pc:docMk/>
            <pc:sldMk cId="1917726243" sldId="272"/>
            <ac:spMk id="7" creationId="{50A53DC2-EDD3-43EB-8C54-1B9BEA5AB615}"/>
          </ac:spMkLst>
        </pc:spChg>
      </pc:sldChg>
      <pc:sldChg chg="addSp delSp modSp add replId">
        <pc:chgData name="ENARD Lucas" userId="S::lucas.enard@edu.devinci.fr::fb4fb03d-5168-4527-881f-f0ca72399c55" providerId="AD" clId="Web-{30D48F67-977D-4AB6-A43D-68057CA7C252}" dt="2022-01-05T23:14:59.197" v="128"/>
        <pc:sldMkLst>
          <pc:docMk/>
          <pc:sldMk cId="3295927994" sldId="274"/>
        </pc:sldMkLst>
        <pc:spChg chg="add mod">
          <ac:chgData name="ENARD Lucas" userId="S::lucas.enard@edu.devinci.fr::fb4fb03d-5168-4527-881f-f0ca72399c55" providerId="AD" clId="Web-{30D48F67-977D-4AB6-A43D-68057CA7C252}" dt="2022-01-05T23:14:53.603" v="127" actId="20577"/>
          <ac:spMkLst>
            <pc:docMk/>
            <pc:sldMk cId="3295927994" sldId="274"/>
            <ac:spMk id="2" creationId="{18377E96-FA1B-417F-AF5A-938283A2C63C}"/>
          </ac:spMkLst>
        </pc:spChg>
        <pc:spChg chg="add mod">
          <ac:chgData name="ENARD Lucas" userId="S::lucas.enard@edu.devinci.fr::fb4fb03d-5168-4527-881f-f0ca72399c55" providerId="AD" clId="Web-{30D48F67-977D-4AB6-A43D-68057CA7C252}" dt="2022-01-05T23:14:22.602" v="99" actId="1076"/>
          <ac:spMkLst>
            <pc:docMk/>
            <pc:sldMk cId="3295927994" sldId="274"/>
            <ac:spMk id="3" creationId="{6FAB6A85-0421-4409-8E75-EF6EADC22549}"/>
          </ac:spMkLst>
        </pc:spChg>
        <pc:spChg chg="del">
          <ac:chgData name="ENARD Lucas" userId="S::lucas.enard@edu.devinci.fr::fb4fb03d-5168-4527-881f-f0ca72399c55" providerId="AD" clId="Web-{30D48F67-977D-4AB6-A43D-68057CA7C252}" dt="2022-01-05T23:09:42.001" v="1"/>
          <ac:spMkLst>
            <pc:docMk/>
            <pc:sldMk cId="3295927994" sldId="274"/>
            <ac:spMk id="4" creationId="{1020372F-51FC-44CA-A124-FC1CF8F646FC}"/>
          </ac:spMkLst>
        </pc:spChg>
        <pc:spChg chg="add mod">
          <ac:chgData name="ENARD Lucas" userId="S::lucas.enard@edu.devinci.fr::fb4fb03d-5168-4527-881f-f0ca72399c55" providerId="AD" clId="Web-{30D48F67-977D-4AB6-A43D-68057CA7C252}" dt="2022-01-05T23:14:06.992" v="94" actId="14100"/>
          <ac:spMkLst>
            <pc:docMk/>
            <pc:sldMk cId="3295927994" sldId="274"/>
            <ac:spMk id="5" creationId="{78F41D9D-9021-4C2A-BB1E-95E238093351}"/>
          </ac:spMkLst>
        </pc:spChg>
        <pc:spChg chg="add del">
          <ac:chgData name="ENARD Lucas" userId="S::lucas.enard@edu.devinci.fr::fb4fb03d-5168-4527-881f-f0ca72399c55" providerId="AD" clId="Web-{30D48F67-977D-4AB6-A43D-68057CA7C252}" dt="2022-01-05T23:14:59.197" v="128"/>
          <ac:spMkLst>
            <pc:docMk/>
            <pc:sldMk cId="3295927994" sldId="274"/>
            <ac:spMk id="6" creationId="{95AEA83F-B232-4457-A114-F29833D0483F}"/>
          </ac:spMkLst>
        </pc:spChg>
      </pc:sldChg>
      <pc:sldChg chg="delSp modSp add replId">
        <pc:chgData name="ENARD Lucas" userId="S::lucas.enard@edu.devinci.fr::fb4fb03d-5168-4527-881f-f0ca72399c55" providerId="AD" clId="Web-{30D48F67-977D-4AB6-A43D-68057CA7C252}" dt="2022-01-05T23:32:36.745" v="485" actId="14100"/>
        <pc:sldMkLst>
          <pc:docMk/>
          <pc:sldMk cId="3740488503" sldId="275"/>
        </pc:sldMkLst>
        <pc:spChg chg="del">
          <ac:chgData name="ENARD Lucas" userId="S::lucas.enard@edu.devinci.fr::fb4fb03d-5168-4527-881f-f0ca72399c55" providerId="AD" clId="Web-{30D48F67-977D-4AB6-A43D-68057CA7C252}" dt="2022-01-05T23:30:07.788" v="330"/>
          <ac:spMkLst>
            <pc:docMk/>
            <pc:sldMk cId="3740488503" sldId="275"/>
            <ac:spMk id="4" creationId="{C12EFEE9-08BE-4477-9906-5EF1FF2867DC}"/>
          </ac:spMkLst>
        </pc:spChg>
        <pc:spChg chg="mod">
          <ac:chgData name="ENARD Lucas" userId="S::lucas.enard@edu.devinci.fr::fb4fb03d-5168-4527-881f-f0ca72399c55" providerId="AD" clId="Web-{30D48F67-977D-4AB6-A43D-68057CA7C252}" dt="2022-01-05T23:32:36.745" v="485" actId="14100"/>
          <ac:spMkLst>
            <pc:docMk/>
            <pc:sldMk cId="3740488503" sldId="275"/>
            <ac:spMk id="8" creationId="{617C7FF8-211B-406C-B690-F5F8664DB4CC}"/>
          </ac:spMkLst>
        </pc:spChg>
      </pc:sldChg>
    </pc:docChg>
  </pc:docChgLst>
  <pc:docChgLst>
    <pc:chgData name="ESSAFOUI Myriam" userId="S::myriam.essafoui@edu.devinci.fr::aacf03ed-1f33-401b-8c61-3a552ae6a584" providerId="AD" clId="Web-{7620FC67-9454-41C2-9E65-0C1CA5FB08D8}"/>
    <pc:docChg chg="modSld">
      <pc:chgData name="ESSAFOUI Myriam" userId="S::myriam.essafoui@edu.devinci.fr::aacf03ed-1f33-401b-8c61-3a552ae6a584" providerId="AD" clId="Web-{7620FC67-9454-41C2-9E65-0C1CA5FB08D8}" dt="2022-01-05T17:24:35.694" v="17"/>
      <pc:docMkLst>
        <pc:docMk/>
      </pc:docMkLst>
      <pc:sldChg chg="addSp delSp modSp">
        <pc:chgData name="ESSAFOUI Myriam" userId="S::myriam.essafoui@edu.devinci.fr::aacf03ed-1f33-401b-8c61-3a552ae6a584" providerId="AD" clId="Web-{7620FC67-9454-41C2-9E65-0C1CA5FB08D8}" dt="2022-01-05T17:24:35.694" v="17"/>
        <pc:sldMkLst>
          <pc:docMk/>
          <pc:sldMk cId="1742247496" sldId="258"/>
        </pc:sldMkLst>
        <pc:spChg chg="del">
          <ac:chgData name="ESSAFOUI Myriam" userId="S::myriam.essafoui@edu.devinci.fr::aacf03ed-1f33-401b-8c61-3a552ae6a584" providerId="AD" clId="Web-{7620FC67-9454-41C2-9E65-0C1CA5FB08D8}" dt="2022-01-05T17:24:33.413" v="16"/>
          <ac:spMkLst>
            <pc:docMk/>
            <pc:sldMk cId="1742247496" sldId="258"/>
            <ac:spMk id="2" creationId="{FAC5C070-9B3C-4554-87E4-F4618943FB7B}"/>
          </ac:spMkLst>
        </pc:spChg>
        <pc:spChg chg="add del mod">
          <ac:chgData name="ESSAFOUI Myriam" userId="S::myriam.essafoui@edu.devinci.fr::aacf03ed-1f33-401b-8c61-3a552ae6a584" providerId="AD" clId="Web-{7620FC67-9454-41C2-9E65-0C1CA5FB08D8}" dt="2022-01-05T17:24:35.694" v="17"/>
          <ac:spMkLst>
            <pc:docMk/>
            <pc:sldMk cId="1742247496" sldId="258"/>
            <ac:spMk id="5" creationId="{435578A3-95FC-4E89-A7D8-9387F24CDBC7}"/>
          </ac:spMkLst>
        </pc:spChg>
      </pc:sldChg>
      <pc:sldChg chg="addSp delSp modSp addAnim">
        <pc:chgData name="ESSAFOUI Myriam" userId="S::myriam.essafoui@edu.devinci.fr::aacf03ed-1f33-401b-8c61-3a552ae6a584" providerId="AD" clId="Web-{7620FC67-9454-41C2-9E65-0C1CA5FB08D8}" dt="2022-01-05T17:23:56.207" v="15" actId="1076"/>
        <pc:sldMkLst>
          <pc:docMk/>
          <pc:sldMk cId="3029722746" sldId="266"/>
        </pc:sldMkLst>
        <pc:spChg chg="mod ord">
          <ac:chgData name="ESSAFOUI Myriam" userId="S::myriam.essafoui@edu.devinci.fr::aacf03ed-1f33-401b-8c61-3a552ae6a584" providerId="AD" clId="Web-{7620FC67-9454-41C2-9E65-0C1CA5FB08D8}" dt="2022-01-05T17:23:56.207" v="15" actId="1076"/>
          <ac:spMkLst>
            <pc:docMk/>
            <pc:sldMk cId="3029722746" sldId="266"/>
            <ac:spMk id="2" creationId="{BEAD2FC8-6710-4ECC-997E-62AC30E688FD}"/>
          </ac:spMkLst>
        </pc:spChg>
        <pc:spChg chg="add del">
          <ac:chgData name="ESSAFOUI Myriam" userId="S::myriam.essafoui@edu.devinci.fr::aacf03ed-1f33-401b-8c61-3a552ae6a584" providerId="AD" clId="Web-{7620FC67-9454-41C2-9E65-0C1CA5FB08D8}" dt="2022-01-05T17:22:55.594" v="6"/>
          <ac:spMkLst>
            <pc:docMk/>
            <pc:sldMk cId="3029722746" sldId="266"/>
            <ac:spMk id="4" creationId="{3D0D2190-2104-4D14-9555-D10AD99310E0}"/>
          </ac:spMkLst>
        </pc:spChg>
        <pc:spChg chg="del">
          <ac:chgData name="ESSAFOUI Myriam" userId="S::myriam.essafoui@edu.devinci.fr::aacf03ed-1f33-401b-8c61-3a552ae6a584" providerId="AD" clId="Web-{7620FC67-9454-41C2-9E65-0C1CA5FB08D8}" dt="2022-01-05T17:22:14.420" v="3"/>
          <ac:spMkLst>
            <pc:docMk/>
            <pc:sldMk cId="3029722746" sldId="266"/>
            <ac:spMk id="13" creationId="{71B2258F-86CA-4D4D-8270-BC05FCDEBFB3}"/>
          </ac:spMkLst>
        </pc:spChg>
        <pc:spChg chg="add">
          <ac:chgData name="ESSAFOUI Myriam" userId="S::myriam.essafoui@edu.devinci.fr::aacf03ed-1f33-401b-8c61-3a552ae6a584" providerId="AD" clId="Web-{7620FC67-9454-41C2-9E65-0C1CA5FB08D8}" dt="2022-01-05T17:22:14.420" v="3"/>
          <ac:spMkLst>
            <pc:docMk/>
            <pc:sldMk cId="3029722746" sldId="266"/>
            <ac:spMk id="18" creationId="{71B2258F-86CA-4D4D-8270-BC05FCDEBFB3}"/>
          </ac:spMkLst>
        </pc:spChg>
        <pc:picChg chg="add mod">
          <ac:chgData name="ESSAFOUI Myriam" userId="S::myriam.essafoui@edu.devinci.fr::aacf03ed-1f33-401b-8c61-3a552ae6a584" providerId="AD" clId="Web-{7620FC67-9454-41C2-9E65-0C1CA5FB08D8}" dt="2022-01-05T17:22:14.420" v="3"/>
          <ac:picMkLst>
            <pc:docMk/>
            <pc:sldMk cId="3029722746" sldId="266"/>
            <ac:picMk id="3" creationId="{A99B8FFE-3712-409B-A6A4-B22FD5A6B188}"/>
          </ac:picMkLst>
        </pc:picChg>
        <pc:picChg chg="del">
          <ac:chgData name="ESSAFOUI Myriam" userId="S::myriam.essafoui@edu.devinci.fr::aacf03ed-1f33-401b-8c61-3a552ae6a584" providerId="AD" clId="Web-{7620FC67-9454-41C2-9E65-0C1CA5FB08D8}" dt="2022-01-05T17:22:09.295" v="0"/>
          <ac:picMkLst>
            <pc:docMk/>
            <pc:sldMk cId="3029722746" sldId="266"/>
            <ac:picMk id="8" creationId="{EA88B070-D728-4AB6-BCC2-D18DCF2D5C69}"/>
          </ac:picMkLst>
        </pc:picChg>
      </pc:sldChg>
    </pc:docChg>
  </pc:docChgLst>
  <pc:docChgLst>
    <pc:chgData name="ENARD Lucas" userId="S::lucas.enard@edu.devinci.fr::fb4fb03d-5168-4527-881f-f0ca72399c55" providerId="AD" clId="Web-{05FB63F9-9F48-4A16-9C19-9CB97E75A50C}"/>
    <pc:docChg chg="addSld delSld modSld">
      <pc:chgData name="ENARD Lucas" userId="S::lucas.enard@edu.devinci.fr::fb4fb03d-5168-4527-881f-f0ca72399c55" providerId="AD" clId="Web-{05FB63F9-9F48-4A16-9C19-9CB97E75A50C}" dt="2022-01-05T23:40:04.311" v="6"/>
      <pc:docMkLst>
        <pc:docMk/>
      </pc:docMkLst>
      <pc:sldChg chg="modSp new del">
        <pc:chgData name="ENARD Lucas" userId="S::lucas.enard@edu.devinci.fr::fb4fb03d-5168-4527-881f-f0ca72399c55" providerId="AD" clId="Web-{05FB63F9-9F48-4A16-9C19-9CB97E75A50C}" dt="2022-01-05T23:40:04.311" v="6"/>
        <pc:sldMkLst>
          <pc:docMk/>
          <pc:sldMk cId="2284716719" sldId="276"/>
        </pc:sldMkLst>
        <pc:spChg chg="mod">
          <ac:chgData name="ENARD Lucas" userId="S::lucas.enard@edu.devinci.fr::fb4fb03d-5168-4527-881f-f0ca72399c55" providerId="AD" clId="Web-{05FB63F9-9F48-4A16-9C19-9CB97E75A50C}" dt="2022-01-05T23:39:52.280" v="5" actId="20577"/>
          <ac:spMkLst>
            <pc:docMk/>
            <pc:sldMk cId="2284716719" sldId="276"/>
            <ac:spMk id="2" creationId="{950A95A5-3541-4DE3-89DA-A85B2CA8A0BE}"/>
          </ac:spMkLst>
        </pc:spChg>
      </pc:sldChg>
    </pc:docChg>
  </pc:docChgLst>
  <pc:docChgLst>
    <pc:chgData name="ESSAFOUI Myriam" userId="S::myriam.essafoui@edu.devinci.fr::aacf03ed-1f33-401b-8c61-3a552ae6a584" providerId="AD" clId="Web-{77222926-CCF4-40E3-AEDC-0B8892F4C1AB}"/>
    <pc:docChg chg="modSld">
      <pc:chgData name="ESSAFOUI Myriam" userId="S::myriam.essafoui@edu.devinci.fr::aacf03ed-1f33-401b-8c61-3a552ae6a584" providerId="AD" clId="Web-{77222926-CCF4-40E3-AEDC-0B8892F4C1AB}" dt="2022-01-05T16:42:46.628" v="3"/>
      <pc:docMkLst>
        <pc:docMk/>
      </pc:docMkLst>
      <pc:sldChg chg="addSp delSp modSp mod setBg setClrOvrMap">
        <pc:chgData name="ESSAFOUI Myriam" userId="S::myriam.essafoui@edu.devinci.fr::aacf03ed-1f33-401b-8c61-3a552ae6a584" providerId="AD" clId="Web-{77222926-CCF4-40E3-AEDC-0B8892F4C1AB}" dt="2022-01-05T16:42:46.628" v="3"/>
        <pc:sldMkLst>
          <pc:docMk/>
          <pc:sldMk cId="3784089036" sldId="256"/>
        </pc:sldMkLst>
        <pc:spChg chg="mod">
          <ac:chgData name="ESSAFOUI Myriam" userId="S::myriam.essafoui@edu.devinci.fr::aacf03ed-1f33-401b-8c61-3a552ae6a584" providerId="AD" clId="Web-{77222926-CCF4-40E3-AEDC-0B8892F4C1AB}" dt="2022-01-05T16:42:45.722" v="2"/>
          <ac:spMkLst>
            <pc:docMk/>
            <pc:sldMk cId="3784089036" sldId="256"/>
            <ac:spMk id="2" creationId="{00000000-0000-0000-0000-000000000000}"/>
          </ac:spMkLst>
        </pc:spChg>
        <pc:spChg chg="mod">
          <ac:chgData name="ESSAFOUI Myriam" userId="S::myriam.essafoui@edu.devinci.fr::aacf03ed-1f33-401b-8c61-3a552ae6a584" providerId="AD" clId="Web-{77222926-CCF4-40E3-AEDC-0B8892F4C1AB}" dt="2022-01-05T16:42:45.722" v="2"/>
          <ac:spMkLst>
            <pc:docMk/>
            <pc:sldMk cId="3784089036" sldId="256"/>
            <ac:spMk id="3" creationId="{00000000-0000-0000-0000-000000000000}"/>
          </ac:spMkLst>
        </pc:spChg>
        <pc:spChg chg="add del">
          <ac:chgData name="ESSAFOUI Myriam" userId="S::myriam.essafoui@edu.devinci.fr::aacf03ed-1f33-401b-8c61-3a552ae6a584" providerId="AD" clId="Web-{77222926-CCF4-40E3-AEDC-0B8892F4C1AB}" dt="2022-01-05T16:42:45.722" v="2"/>
          <ac:spMkLst>
            <pc:docMk/>
            <pc:sldMk cId="3784089036" sldId="256"/>
            <ac:spMk id="9" creationId="{71B2258F-86CA-4D4D-8270-BC05FCDEBFB3}"/>
          </ac:spMkLst>
        </pc:spChg>
        <pc:picChg chg="add del mod ord">
          <ac:chgData name="ESSAFOUI Myriam" userId="S::myriam.essafoui@edu.devinci.fr::aacf03ed-1f33-401b-8c61-3a552ae6a584" providerId="AD" clId="Web-{77222926-CCF4-40E3-AEDC-0B8892F4C1AB}" dt="2022-01-05T16:42:46.628" v="3"/>
          <ac:picMkLst>
            <pc:docMk/>
            <pc:sldMk cId="3784089036" sldId="256"/>
            <ac:picMk id="4" creationId="{FCE189D5-3E4B-4EE4-A25B-6488C6BE9E34}"/>
          </ac:picMkLst>
        </pc:picChg>
      </pc:sldChg>
    </pc:docChg>
  </pc:docChgLst>
  <pc:docChgLst>
    <pc:chgData name="ENARD Lucas" userId="S::lucas.enard@edu.devinci.fr::fb4fb03d-5168-4527-881f-f0ca72399c55" providerId="AD" clId="Web-{520E8AD3-B83D-4D6F-8651-C5C3A00693DC}"/>
    <pc:docChg chg="modSld">
      <pc:chgData name="ENARD Lucas" userId="S::lucas.enard@edu.devinci.fr::fb4fb03d-5168-4527-881f-f0ca72399c55" providerId="AD" clId="Web-{520E8AD3-B83D-4D6F-8651-C5C3A00693DC}" dt="2022-01-05T23:36:56.908" v="10" actId="20577"/>
      <pc:docMkLst>
        <pc:docMk/>
      </pc:docMkLst>
      <pc:sldChg chg="modSp">
        <pc:chgData name="ENARD Lucas" userId="S::lucas.enard@edu.devinci.fr::fb4fb03d-5168-4527-881f-f0ca72399c55" providerId="AD" clId="Web-{520E8AD3-B83D-4D6F-8651-C5C3A00693DC}" dt="2022-01-05T23:36:56.908" v="10" actId="20577"/>
        <pc:sldMkLst>
          <pc:docMk/>
          <pc:sldMk cId="3740488503" sldId="275"/>
        </pc:sldMkLst>
        <pc:spChg chg="mod">
          <ac:chgData name="ENARD Lucas" userId="S::lucas.enard@edu.devinci.fr::fb4fb03d-5168-4527-881f-f0ca72399c55" providerId="AD" clId="Web-{520E8AD3-B83D-4D6F-8651-C5C3A00693DC}" dt="2022-01-05T23:36:56.908" v="10" actId="20577"/>
          <ac:spMkLst>
            <pc:docMk/>
            <pc:sldMk cId="3740488503" sldId="275"/>
            <ac:spMk id="8" creationId="{617C7FF8-211B-406C-B690-F5F8664DB4CC}"/>
          </ac:spMkLst>
        </pc:spChg>
      </pc:sldChg>
    </pc:docChg>
  </pc:docChgLst>
  <pc:docChgLst>
    <pc:chgData name="ESSAFOUI Myriam" userId="aacf03ed-1f33-401b-8c61-3a552ae6a584" providerId="ADAL" clId="{C8F19002-1ACB-40F3-BC09-629F0FB6842A}"/>
    <pc:docChg chg="undo custSel addSld delSld modSld sldOrd">
      <pc:chgData name="ESSAFOUI Myriam" userId="aacf03ed-1f33-401b-8c61-3a552ae6a584" providerId="ADAL" clId="{C8F19002-1ACB-40F3-BC09-629F0FB6842A}" dt="2022-01-05T20:37:52.434" v="3257" actId="732"/>
      <pc:docMkLst>
        <pc:docMk/>
      </pc:docMkLst>
      <pc:sldChg chg="addSp delSp modSp mod setBg setClrOvrMap">
        <pc:chgData name="ESSAFOUI Myriam" userId="aacf03ed-1f33-401b-8c61-3a552ae6a584" providerId="ADAL" clId="{C8F19002-1ACB-40F3-BC09-629F0FB6842A}" dt="2022-01-05T16:47:34.288" v="58" actId="20577"/>
        <pc:sldMkLst>
          <pc:docMk/>
          <pc:sldMk cId="3784089036" sldId="256"/>
        </pc:sldMkLst>
        <pc:spChg chg="mod">
          <ac:chgData name="ESSAFOUI Myriam" userId="aacf03ed-1f33-401b-8c61-3a552ae6a584" providerId="ADAL" clId="{C8F19002-1ACB-40F3-BC09-629F0FB6842A}" dt="2022-01-05T16:47:15.251" v="54" actId="1076"/>
          <ac:spMkLst>
            <pc:docMk/>
            <pc:sldMk cId="3784089036" sldId="256"/>
            <ac:spMk id="2" creationId="{00000000-0000-0000-0000-000000000000}"/>
          </ac:spMkLst>
        </pc:spChg>
        <pc:spChg chg="mod">
          <ac:chgData name="ESSAFOUI Myriam" userId="aacf03ed-1f33-401b-8c61-3a552ae6a584" providerId="ADAL" clId="{C8F19002-1ACB-40F3-BC09-629F0FB6842A}" dt="2022-01-05T16:47:34.288" v="58" actId="20577"/>
          <ac:spMkLst>
            <pc:docMk/>
            <pc:sldMk cId="3784089036" sldId="256"/>
            <ac:spMk id="3" creationId="{00000000-0000-0000-0000-000000000000}"/>
          </ac:spMkLst>
        </pc:spChg>
        <pc:spChg chg="add">
          <ac:chgData name="ESSAFOUI Myriam" userId="aacf03ed-1f33-401b-8c61-3a552ae6a584" providerId="ADAL" clId="{C8F19002-1ACB-40F3-BC09-629F0FB6842A}" dt="2022-01-05T16:45:17.151" v="10" actId="26606"/>
          <ac:spMkLst>
            <pc:docMk/>
            <pc:sldMk cId="3784089036" sldId="256"/>
            <ac:spMk id="73" creationId="{71B2258F-86CA-4D4D-8270-BC05FCDEBFB3}"/>
          </ac:spMkLst>
        </pc:spChg>
        <pc:picChg chg="add del mod">
          <ac:chgData name="ESSAFOUI Myriam" userId="aacf03ed-1f33-401b-8c61-3a552ae6a584" providerId="ADAL" clId="{C8F19002-1ACB-40F3-BC09-629F0FB6842A}" dt="2022-01-05T16:43:58.462" v="8" actId="478"/>
          <ac:picMkLst>
            <pc:docMk/>
            <pc:sldMk cId="3784089036" sldId="256"/>
            <ac:picMk id="1026" creationId="{A8EE448D-38A1-4DBA-9A28-C6A196D2603A}"/>
          </ac:picMkLst>
        </pc:picChg>
        <pc:picChg chg="add mod ord">
          <ac:chgData name="ESSAFOUI Myriam" userId="aacf03ed-1f33-401b-8c61-3a552ae6a584" providerId="ADAL" clId="{C8F19002-1ACB-40F3-BC09-629F0FB6842A}" dt="2022-01-05T16:47:05.694" v="52" actId="1076"/>
          <ac:picMkLst>
            <pc:docMk/>
            <pc:sldMk cId="3784089036" sldId="256"/>
            <ac:picMk id="1028" creationId="{DA03E169-3F12-4613-B56D-453E9EC6AEEB}"/>
          </ac:picMkLst>
        </pc:picChg>
      </pc:sldChg>
      <pc:sldChg chg="addSp delSp modSp mod setBg">
        <pc:chgData name="ESSAFOUI Myriam" userId="aacf03ed-1f33-401b-8c61-3a552ae6a584" providerId="ADAL" clId="{C8F19002-1ACB-40F3-BC09-629F0FB6842A}" dt="2022-01-05T17:07:47.988" v="210"/>
        <pc:sldMkLst>
          <pc:docMk/>
          <pc:sldMk cId="1602017207" sldId="257"/>
        </pc:sldMkLst>
        <pc:spChg chg="mod">
          <ac:chgData name="ESSAFOUI Myriam" userId="aacf03ed-1f33-401b-8c61-3a552ae6a584" providerId="ADAL" clId="{C8F19002-1ACB-40F3-BC09-629F0FB6842A}" dt="2022-01-05T17:00:54.354" v="151" actId="1076"/>
          <ac:spMkLst>
            <pc:docMk/>
            <pc:sldMk cId="1602017207" sldId="257"/>
            <ac:spMk id="2" creationId="{08823268-2F0E-4D55-99C4-7EF399007944}"/>
          </ac:spMkLst>
        </pc:spChg>
        <pc:spChg chg="del mod">
          <ac:chgData name="ESSAFOUI Myriam" userId="aacf03ed-1f33-401b-8c61-3a552ae6a584" providerId="ADAL" clId="{C8F19002-1ACB-40F3-BC09-629F0FB6842A}" dt="2022-01-05T16:52:21.413" v="97" actId="478"/>
          <ac:spMkLst>
            <pc:docMk/>
            <pc:sldMk cId="1602017207" sldId="257"/>
            <ac:spMk id="3" creationId="{1403A524-E00E-4E55-BE93-9A96E863E789}"/>
          </ac:spMkLst>
        </pc:spChg>
        <pc:graphicFrameChg chg="add mod modGraphic">
          <ac:chgData name="ESSAFOUI Myriam" userId="aacf03ed-1f33-401b-8c61-3a552ae6a584" providerId="ADAL" clId="{C8F19002-1ACB-40F3-BC09-629F0FB6842A}" dt="2022-01-05T16:55:42.992" v="113" actId="207"/>
          <ac:graphicFrameMkLst>
            <pc:docMk/>
            <pc:sldMk cId="1602017207" sldId="257"/>
            <ac:graphicFrameMk id="7" creationId="{1EFCC49F-C361-4449-9DDA-96D987755BF8}"/>
          </ac:graphicFrameMkLst>
        </pc:graphicFrameChg>
        <pc:picChg chg="add mod">
          <ac:chgData name="ESSAFOUI Myriam" userId="aacf03ed-1f33-401b-8c61-3a552ae6a584" providerId="ADAL" clId="{C8F19002-1ACB-40F3-BC09-629F0FB6842A}" dt="2022-01-05T16:43:54.292" v="7" actId="14100"/>
          <ac:picMkLst>
            <pc:docMk/>
            <pc:sldMk cId="1602017207" sldId="257"/>
            <ac:picMk id="2050" creationId="{3DADC79F-55EB-4644-B882-2F9CA50F879E}"/>
          </ac:picMkLst>
        </pc:picChg>
        <pc:cxnChg chg="add mod">
          <ac:chgData name="ESSAFOUI Myriam" userId="aacf03ed-1f33-401b-8c61-3a552ae6a584" providerId="ADAL" clId="{C8F19002-1ACB-40F3-BC09-629F0FB6842A}" dt="2022-01-05T17:00:48.290" v="150" actId="1076"/>
          <ac:cxnSpMkLst>
            <pc:docMk/>
            <pc:sldMk cId="1602017207" sldId="257"/>
            <ac:cxnSpMk id="5" creationId="{E8DCC387-D6ED-4638-BBF4-34B425D22C31}"/>
          </ac:cxnSpMkLst>
        </pc:cxnChg>
      </pc:sldChg>
      <pc:sldChg chg="modSp mod setBg">
        <pc:chgData name="ESSAFOUI Myriam" userId="aacf03ed-1f33-401b-8c61-3a552ae6a584" providerId="ADAL" clId="{C8F19002-1ACB-40F3-BC09-629F0FB6842A}" dt="2022-01-05T17:31:38.697" v="331" actId="1076"/>
        <pc:sldMkLst>
          <pc:docMk/>
          <pc:sldMk cId="1742247496" sldId="258"/>
        </pc:sldMkLst>
        <pc:spChg chg="mod">
          <ac:chgData name="ESSAFOUI Myriam" userId="aacf03ed-1f33-401b-8c61-3a552ae6a584" providerId="ADAL" clId="{C8F19002-1ACB-40F3-BC09-629F0FB6842A}" dt="2022-01-05T17:31:38.697" v="331" actId="1076"/>
          <ac:spMkLst>
            <pc:docMk/>
            <pc:sldMk cId="1742247496" sldId="258"/>
            <ac:spMk id="4" creationId="{1020372F-51FC-44CA-A124-FC1CF8F646FC}"/>
          </ac:spMkLst>
        </pc:spChg>
      </pc:sldChg>
      <pc:sldChg chg="addSp delSp modSp mod setBg">
        <pc:chgData name="ESSAFOUI Myriam" userId="aacf03ed-1f33-401b-8c61-3a552ae6a584" providerId="ADAL" clId="{C8F19002-1ACB-40F3-BC09-629F0FB6842A}" dt="2022-01-05T20:19:33.570" v="2234" actId="1076"/>
        <pc:sldMkLst>
          <pc:docMk/>
          <pc:sldMk cId="3391227560" sldId="259"/>
        </pc:sldMkLst>
        <pc:spChg chg="del mod">
          <ac:chgData name="ESSAFOUI Myriam" userId="aacf03ed-1f33-401b-8c61-3a552ae6a584" providerId="ADAL" clId="{C8F19002-1ACB-40F3-BC09-629F0FB6842A}" dt="2022-01-05T17:32:05.338" v="332" actId="478"/>
          <ac:spMkLst>
            <pc:docMk/>
            <pc:sldMk cId="3391227560" sldId="259"/>
            <ac:spMk id="2" creationId="{EF60379C-DEF0-4576-B99D-87F4A90C2F5D}"/>
          </ac:spMkLst>
        </pc:spChg>
        <pc:spChg chg="mod">
          <ac:chgData name="ESSAFOUI Myriam" userId="aacf03ed-1f33-401b-8c61-3a552ae6a584" providerId="ADAL" clId="{C8F19002-1ACB-40F3-BC09-629F0FB6842A}" dt="2022-01-05T20:17:11.039" v="2176" actId="20577"/>
          <ac:spMkLst>
            <pc:docMk/>
            <pc:sldMk cId="3391227560" sldId="259"/>
            <ac:spMk id="3" creationId="{02D859CA-1957-499F-BDBF-382B51E6722B}"/>
          </ac:spMkLst>
        </pc:spChg>
        <pc:spChg chg="mod">
          <ac:chgData name="ESSAFOUI Myriam" userId="aacf03ed-1f33-401b-8c61-3a552ae6a584" providerId="ADAL" clId="{C8F19002-1ACB-40F3-BC09-629F0FB6842A}" dt="2022-01-05T17:34:33.318" v="368" actId="1076"/>
          <ac:spMkLst>
            <pc:docMk/>
            <pc:sldMk cId="3391227560" sldId="259"/>
            <ac:spMk id="6" creationId="{DC2AFA51-7F4C-43A4-B235-169BECA4DF71}"/>
          </ac:spMkLst>
        </pc:spChg>
        <pc:spChg chg="del mod">
          <ac:chgData name="ESSAFOUI Myriam" userId="aacf03ed-1f33-401b-8c61-3a552ae6a584" providerId="ADAL" clId="{C8F19002-1ACB-40F3-BC09-629F0FB6842A}" dt="2022-01-05T18:22:32.709" v="747" actId="478"/>
          <ac:spMkLst>
            <pc:docMk/>
            <pc:sldMk cId="3391227560" sldId="259"/>
            <ac:spMk id="7" creationId="{50A53DC2-EDD3-43EB-8C54-1B9BEA5AB615}"/>
          </ac:spMkLst>
        </pc:spChg>
        <pc:spChg chg="add del mod">
          <ac:chgData name="ESSAFOUI Myriam" userId="aacf03ed-1f33-401b-8c61-3a552ae6a584" providerId="ADAL" clId="{C8F19002-1ACB-40F3-BC09-629F0FB6842A}" dt="2022-01-05T17:32:07.845" v="333" actId="478"/>
          <ac:spMkLst>
            <pc:docMk/>
            <pc:sldMk cId="3391227560" sldId="259"/>
            <ac:spMk id="9" creationId="{CE84C5A2-F17D-4BCC-A9ED-1E7843C9B8A6}"/>
          </ac:spMkLst>
        </pc:spChg>
        <pc:spChg chg="add mod">
          <ac:chgData name="ESSAFOUI Myriam" userId="aacf03ed-1f33-401b-8c61-3a552ae6a584" providerId="ADAL" clId="{C8F19002-1ACB-40F3-BC09-629F0FB6842A}" dt="2022-01-05T20:19:33.570" v="2234" actId="1076"/>
          <ac:spMkLst>
            <pc:docMk/>
            <pc:sldMk cId="3391227560" sldId="259"/>
            <ac:spMk id="11" creationId="{B09A90D3-E656-4A4D-A9FB-C9F8A3DBB147}"/>
          </ac:spMkLst>
        </pc:spChg>
        <pc:picChg chg="mod">
          <ac:chgData name="ESSAFOUI Myriam" userId="aacf03ed-1f33-401b-8c61-3a552ae6a584" providerId="ADAL" clId="{C8F19002-1ACB-40F3-BC09-629F0FB6842A}" dt="2022-01-05T17:34:23.532" v="365" actId="1076"/>
          <ac:picMkLst>
            <pc:docMk/>
            <pc:sldMk cId="3391227560" sldId="259"/>
            <ac:picMk id="4" creationId="{13F8C2DC-F767-4CA7-A39D-0BFC7DB93BD0}"/>
          </ac:picMkLst>
        </pc:picChg>
        <pc:picChg chg="del mod modCrop">
          <ac:chgData name="ESSAFOUI Myriam" userId="aacf03ed-1f33-401b-8c61-3a552ae6a584" providerId="ADAL" clId="{C8F19002-1ACB-40F3-BC09-629F0FB6842A}" dt="2022-01-05T18:22:29.909" v="746" actId="478"/>
          <ac:picMkLst>
            <pc:docMk/>
            <pc:sldMk cId="3391227560" sldId="259"/>
            <ac:picMk id="5" creationId="{C80608E8-7D10-4758-8F02-8E53AB35433C}"/>
          </ac:picMkLst>
        </pc:picChg>
      </pc:sldChg>
      <pc:sldChg chg="addSp delSp modSp mod setBg">
        <pc:chgData name="ESSAFOUI Myriam" userId="aacf03ed-1f33-401b-8c61-3a552ae6a584" providerId="ADAL" clId="{C8F19002-1ACB-40F3-BC09-629F0FB6842A}" dt="2022-01-05T17:44:28.891" v="462" actId="20577"/>
        <pc:sldMkLst>
          <pc:docMk/>
          <pc:sldMk cId="2674777727" sldId="260"/>
        </pc:sldMkLst>
        <pc:spChg chg="del mod">
          <ac:chgData name="ESSAFOUI Myriam" userId="aacf03ed-1f33-401b-8c61-3a552ae6a584" providerId="ADAL" clId="{C8F19002-1ACB-40F3-BC09-629F0FB6842A}" dt="2022-01-05T17:40:40.258" v="416" actId="21"/>
          <ac:spMkLst>
            <pc:docMk/>
            <pc:sldMk cId="2674777727" sldId="260"/>
            <ac:spMk id="2" creationId="{3EEC6A05-2528-4BB2-A30E-85666A4E0461}"/>
          </ac:spMkLst>
        </pc:spChg>
        <pc:spChg chg="mod">
          <ac:chgData name="ESSAFOUI Myriam" userId="aacf03ed-1f33-401b-8c61-3a552ae6a584" providerId="ADAL" clId="{C8F19002-1ACB-40F3-BC09-629F0FB6842A}" dt="2022-01-05T17:44:28.891" v="462" actId="20577"/>
          <ac:spMkLst>
            <pc:docMk/>
            <pc:sldMk cId="2674777727" sldId="260"/>
            <ac:spMk id="3" creationId="{CF0EB928-C87D-42FD-BFA2-E327E560882C}"/>
          </ac:spMkLst>
        </pc:spChg>
        <pc:spChg chg="add mod">
          <ac:chgData name="ESSAFOUI Myriam" userId="aacf03ed-1f33-401b-8c61-3a552ae6a584" providerId="ADAL" clId="{C8F19002-1ACB-40F3-BC09-629F0FB6842A}" dt="2022-01-05T17:04:07.781" v="209" actId="1076"/>
          <ac:spMkLst>
            <pc:docMk/>
            <pc:sldMk cId="2674777727" sldId="260"/>
            <ac:spMk id="5" creationId="{CF246924-C395-4417-B263-14294F33B395}"/>
          </ac:spMkLst>
        </pc:spChg>
        <pc:spChg chg="add del mod">
          <ac:chgData name="ESSAFOUI Myriam" userId="aacf03ed-1f33-401b-8c61-3a552ae6a584" providerId="ADAL" clId="{C8F19002-1ACB-40F3-BC09-629F0FB6842A}" dt="2022-01-05T17:40:42.067" v="417" actId="478"/>
          <ac:spMkLst>
            <pc:docMk/>
            <pc:sldMk cId="2674777727" sldId="260"/>
            <ac:spMk id="11" creationId="{A0BDDC54-8D80-4453-B222-09F816B32E93}"/>
          </ac:spMkLst>
        </pc:spChg>
        <pc:picChg chg="add del mod modCrop">
          <ac:chgData name="ESSAFOUI Myriam" userId="aacf03ed-1f33-401b-8c61-3a552ae6a584" providerId="ADAL" clId="{C8F19002-1ACB-40F3-BC09-629F0FB6842A}" dt="2022-01-05T17:39:26.618" v="402" actId="478"/>
          <ac:picMkLst>
            <pc:docMk/>
            <pc:sldMk cId="2674777727" sldId="260"/>
            <ac:picMk id="4" creationId="{0B501E71-7A3C-435B-902A-66FAA0287DC0}"/>
          </ac:picMkLst>
        </pc:picChg>
        <pc:picChg chg="add del">
          <ac:chgData name="ESSAFOUI Myriam" userId="aacf03ed-1f33-401b-8c61-3a552ae6a584" providerId="ADAL" clId="{C8F19002-1ACB-40F3-BC09-629F0FB6842A}" dt="2022-01-05T17:39:11.428" v="400" actId="22"/>
          <ac:picMkLst>
            <pc:docMk/>
            <pc:sldMk cId="2674777727" sldId="260"/>
            <ac:picMk id="7" creationId="{89FCE32B-85F6-450D-AB20-8084B51146D9}"/>
          </ac:picMkLst>
        </pc:picChg>
        <pc:picChg chg="add mod">
          <ac:chgData name="ESSAFOUI Myriam" userId="aacf03ed-1f33-401b-8c61-3a552ae6a584" providerId="ADAL" clId="{C8F19002-1ACB-40F3-BC09-629F0FB6842A}" dt="2022-01-05T17:42:06.679" v="444" actId="1076"/>
          <ac:picMkLst>
            <pc:docMk/>
            <pc:sldMk cId="2674777727" sldId="260"/>
            <ac:picMk id="9" creationId="{45EC56DC-FA51-454F-A555-9659BCB0FFD0}"/>
          </ac:picMkLst>
        </pc:picChg>
      </pc:sldChg>
      <pc:sldChg chg="addSp delSp modSp mod setBg">
        <pc:chgData name="ESSAFOUI Myriam" userId="aacf03ed-1f33-401b-8c61-3a552ae6a584" providerId="ADAL" clId="{C8F19002-1ACB-40F3-BC09-629F0FB6842A}" dt="2022-01-05T20:37:06.953" v="3248" actId="20577"/>
        <pc:sldMkLst>
          <pc:docMk/>
          <pc:sldMk cId="4079070950" sldId="261"/>
        </pc:sldMkLst>
        <pc:spChg chg="del mod">
          <ac:chgData name="ESSAFOUI Myriam" userId="aacf03ed-1f33-401b-8c61-3a552ae6a584" providerId="ADAL" clId="{C8F19002-1ACB-40F3-BC09-629F0FB6842A}" dt="2022-01-05T18:07:52.921" v="571" actId="478"/>
          <ac:spMkLst>
            <pc:docMk/>
            <pc:sldMk cId="4079070950" sldId="261"/>
            <ac:spMk id="2" creationId="{EB036835-889B-4713-8E24-DF485D088CAA}"/>
          </ac:spMkLst>
        </pc:spChg>
        <pc:spChg chg="mod">
          <ac:chgData name="ESSAFOUI Myriam" userId="aacf03ed-1f33-401b-8c61-3a552ae6a584" providerId="ADAL" clId="{C8F19002-1ACB-40F3-BC09-629F0FB6842A}" dt="2022-01-05T20:37:06.953" v="3248" actId="20577"/>
          <ac:spMkLst>
            <pc:docMk/>
            <pc:sldMk cId="4079070950" sldId="261"/>
            <ac:spMk id="4" creationId="{C12EFEE9-08BE-4477-9906-5EF1FF2867DC}"/>
          </ac:spMkLst>
        </pc:spChg>
        <pc:spChg chg="del mod">
          <ac:chgData name="ESSAFOUI Myriam" userId="aacf03ed-1f33-401b-8c61-3a552ae6a584" providerId="ADAL" clId="{C8F19002-1ACB-40F3-BC09-629F0FB6842A}" dt="2022-01-05T18:09:21.560" v="595" actId="478"/>
          <ac:spMkLst>
            <pc:docMk/>
            <pc:sldMk cId="4079070950" sldId="261"/>
            <ac:spMk id="6" creationId="{504E3937-B04B-42FD-AB6A-39E2D2323164}"/>
          </ac:spMkLst>
        </pc:spChg>
        <pc:spChg chg="del mod">
          <ac:chgData name="ESSAFOUI Myriam" userId="aacf03ed-1f33-401b-8c61-3a552ae6a584" providerId="ADAL" clId="{C8F19002-1ACB-40F3-BC09-629F0FB6842A}" dt="2022-01-05T18:09:24.442" v="596" actId="478"/>
          <ac:spMkLst>
            <pc:docMk/>
            <pc:sldMk cId="4079070950" sldId="261"/>
            <ac:spMk id="7" creationId="{24A9F4B4-1385-44EC-8672-059660DA0E24}"/>
          </ac:spMkLst>
        </pc:spChg>
        <pc:spChg chg="add mod">
          <ac:chgData name="ESSAFOUI Myriam" userId="aacf03ed-1f33-401b-8c61-3a552ae6a584" providerId="ADAL" clId="{C8F19002-1ACB-40F3-BC09-629F0FB6842A}" dt="2022-01-05T18:09:42.627" v="601" actId="1076"/>
          <ac:spMkLst>
            <pc:docMk/>
            <pc:sldMk cId="4079070950" sldId="261"/>
            <ac:spMk id="8" creationId="{617C7FF8-211B-406C-B690-F5F8664DB4CC}"/>
          </ac:spMkLst>
        </pc:spChg>
        <pc:spChg chg="add del mod">
          <ac:chgData name="ESSAFOUI Myriam" userId="aacf03ed-1f33-401b-8c61-3a552ae6a584" providerId="ADAL" clId="{C8F19002-1ACB-40F3-BC09-629F0FB6842A}" dt="2022-01-05T18:07:56.121" v="572" actId="478"/>
          <ac:spMkLst>
            <pc:docMk/>
            <pc:sldMk cId="4079070950" sldId="261"/>
            <ac:spMk id="10" creationId="{8DF3ABE6-C7AF-476C-ADCD-61DA2D551923}"/>
          </ac:spMkLst>
        </pc:spChg>
        <pc:picChg chg="del mod">
          <ac:chgData name="ESSAFOUI Myriam" userId="aacf03ed-1f33-401b-8c61-3a552ae6a584" providerId="ADAL" clId="{C8F19002-1ACB-40F3-BC09-629F0FB6842A}" dt="2022-01-05T18:09:19.321" v="594" actId="478"/>
          <ac:picMkLst>
            <pc:docMk/>
            <pc:sldMk cId="4079070950" sldId="261"/>
            <ac:picMk id="5" creationId="{94DDA159-DAF6-4BEB-88AB-2519D17A294C}"/>
          </ac:picMkLst>
        </pc:picChg>
      </pc:sldChg>
      <pc:sldChg chg="modSp mod setBg">
        <pc:chgData name="ESSAFOUI Myriam" userId="aacf03ed-1f33-401b-8c61-3a552ae6a584" providerId="ADAL" clId="{C8F19002-1ACB-40F3-BC09-629F0FB6842A}" dt="2022-01-05T17:36:26.973" v="388" actId="113"/>
        <pc:sldMkLst>
          <pc:docMk/>
          <pc:sldMk cId="3714219184" sldId="262"/>
        </pc:sldMkLst>
        <pc:spChg chg="mod">
          <ac:chgData name="ESSAFOUI Myriam" userId="aacf03ed-1f33-401b-8c61-3a552ae6a584" providerId="ADAL" clId="{C8F19002-1ACB-40F3-BC09-629F0FB6842A}" dt="2022-01-05T17:36:26.973" v="388" actId="113"/>
          <ac:spMkLst>
            <pc:docMk/>
            <pc:sldMk cId="3714219184" sldId="262"/>
            <ac:spMk id="2" creationId="{D04B6B01-F27A-4DC5-98C0-0A592E79EF50}"/>
          </ac:spMkLst>
        </pc:spChg>
        <pc:spChg chg="mod">
          <ac:chgData name="ESSAFOUI Myriam" userId="aacf03ed-1f33-401b-8c61-3a552ae6a584" providerId="ADAL" clId="{C8F19002-1ACB-40F3-BC09-629F0FB6842A}" dt="2022-01-05T17:36:20.129" v="386" actId="14100"/>
          <ac:spMkLst>
            <pc:docMk/>
            <pc:sldMk cId="3714219184" sldId="262"/>
            <ac:spMk id="5" creationId="{12F1353E-548C-4887-A924-5261C2E2BDE6}"/>
          </ac:spMkLst>
        </pc:spChg>
        <pc:picChg chg="mod">
          <ac:chgData name="ESSAFOUI Myriam" userId="aacf03ed-1f33-401b-8c61-3a552ae6a584" providerId="ADAL" clId="{C8F19002-1ACB-40F3-BC09-629F0FB6842A}" dt="2022-01-05T17:35:40.047" v="379" actId="1076"/>
          <ac:picMkLst>
            <pc:docMk/>
            <pc:sldMk cId="3714219184" sldId="262"/>
            <ac:picMk id="4" creationId="{3360326E-3897-4750-99A5-4B4BBB8B0626}"/>
          </ac:picMkLst>
        </pc:picChg>
      </pc:sldChg>
      <pc:sldChg chg="addSp delSp modSp mod setBg addAnim delAnim setClrOvrMap">
        <pc:chgData name="ESSAFOUI Myriam" userId="aacf03ed-1f33-401b-8c61-3a552ae6a584" providerId="ADAL" clId="{C8F19002-1ACB-40F3-BC09-629F0FB6842A}" dt="2022-01-05T17:01:56.914" v="157" actId="1076"/>
        <pc:sldMkLst>
          <pc:docMk/>
          <pc:sldMk cId="2768453663" sldId="263"/>
        </pc:sldMkLst>
        <pc:spChg chg="mod ord">
          <ac:chgData name="ESSAFOUI Myriam" userId="aacf03ed-1f33-401b-8c61-3a552ae6a584" providerId="ADAL" clId="{C8F19002-1ACB-40F3-BC09-629F0FB6842A}" dt="2022-01-05T17:01:32.174" v="155" actId="1076"/>
          <ac:spMkLst>
            <pc:docMk/>
            <pc:sldMk cId="2768453663" sldId="263"/>
            <ac:spMk id="2" creationId="{BEAD2FC8-6710-4ECC-997E-62AC30E688FD}"/>
          </ac:spMkLst>
        </pc:spChg>
        <pc:spChg chg="add">
          <ac:chgData name="ESSAFOUI Myriam" userId="aacf03ed-1f33-401b-8c61-3a552ae6a584" providerId="ADAL" clId="{C8F19002-1ACB-40F3-BC09-629F0FB6842A}" dt="2022-01-05T16:57:37.960" v="131" actId="26606"/>
          <ac:spMkLst>
            <pc:docMk/>
            <pc:sldMk cId="2768453663" sldId="263"/>
            <ac:spMk id="13" creationId="{71B2258F-86CA-4D4D-8270-BC05FCDEBFB3}"/>
          </ac:spMkLst>
        </pc:spChg>
        <pc:spChg chg="add del">
          <ac:chgData name="ESSAFOUI Myriam" userId="aacf03ed-1f33-401b-8c61-3a552ae6a584" providerId="ADAL" clId="{C8F19002-1ACB-40F3-BC09-629F0FB6842A}" dt="2022-01-05T16:57:31.337" v="128" actId="26606"/>
          <ac:spMkLst>
            <pc:docMk/>
            <pc:sldMk cId="2768453663" sldId="263"/>
            <ac:spMk id="71" creationId="{0671A8AE-40A1-4631-A6B8-581AFF065482}"/>
          </ac:spMkLst>
        </pc:spChg>
        <pc:spChg chg="add del">
          <ac:chgData name="ESSAFOUI Myriam" userId="aacf03ed-1f33-401b-8c61-3a552ae6a584" providerId="ADAL" clId="{C8F19002-1ACB-40F3-BC09-629F0FB6842A}" dt="2022-01-05T16:57:31.337" v="128" actId="26606"/>
          <ac:spMkLst>
            <pc:docMk/>
            <pc:sldMk cId="2768453663" sldId="263"/>
            <ac:spMk id="73" creationId="{AB58EF07-17C2-48CF-ABB0-EEF1F17CB8F0}"/>
          </ac:spMkLst>
        </pc:spChg>
        <pc:spChg chg="add del">
          <ac:chgData name="ESSAFOUI Myriam" userId="aacf03ed-1f33-401b-8c61-3a552ae6a584" providerId="ADAL" clId="{C8F19002-1ACB-40F3-BC09-629F0FB6842A}" dt="2022-01-05T16:57:31.337" v="128" actId="26606"/>
          <ac:spMkLst>
            <pc:docMk/>
            <pc:sldMk cId="2768453663" sldId="263"/>
            <ac:spMk id="75" creationId="{AF2F604E-43BE-4DC3-B983-E071523364F8}"/>
          </ac:spMkLst>
        </pc:spChg>
        <pc:spChg chg="add del">
          <ac:chgData name="ESSAFOUI Myriam" userId="aacf03ed-1f33-401b-8c61-3a552ae6a584" providerId="ADAL" clId="{C8F19002-1ACB-40F3-BC09-629F0FB6842A}" dt="2022-01-05T16:57:31.337" v="128" actId="26606"/>
          <ac:spMkLst>
            <pc:docMk/>
            <pc:sldMk cId="2768453663" sldId="263"/>
            <ac:spMk id="77" creationId="{08C9B587-E65E-4B52-B37C-ABEBB6E87928}"/>
          </ac:spMkLst>
        </pc:spChg>
        <pc:picChg chg="add mod">
          <ac:chgData name="ESSAFOUI Myriam" userId="aacf03ed-1f33-401b-8c61-3a552ae6a584" providerId="ADAL" clId="{C8F19002-1ACB-40F3-BC09-629F0FB6842A}" dt="2022-01-05T17:01:56.914" v="157" actId="1076"/>
          <ac:picMkLst>
            <pc:docMk/>
            <pc:sldMk cId="2768453663" sldId="263"/>
            <ac:picMk id="8" creationId="{EA88B070-D728-4AB6-BCC2-D18DCF2D5C69}"/>
          </ac:picMkLst>
        </pc:picChg>
        <pc:picChg chg="add del mod">
          <ac:chgData name="ESSAFOUI Myriam" userId="aacf03ed-1f33-401b-8c61-3a552ae6a584" providerId="ADAL" clId="{C8F19002-1ACB-40F3-BC09-629F0FB6842A}" dt="2022-01-05T16:57:33.119" v="129" actId="478"/>
          <ac:picMkLst>
            <pc:docMk/>
            <pc:sldMk cId="2768453663" sldId="263"/>
            <ac:picMk id="3074" creationId="{799221E0-08A2-460D-A27F-0E8961F3E06E}"/>
          </ac:picMkLst>
        </pc:picChg>
      </pc:sldChg>
      <pc:sldChg chg="addSp delSp modSp mod setBg">
        <pc:chgData name="ESSAFOUI Myriam" userId="aacf03ed-1f33-401b-8c61-3a552ae6a584" providerId="ADAL" clId="{C8F19002-1ACB-40F3-BC09-629F0FB6842A}" dt="2022-01-05T18:04:48.815" v="525" actId="113"/>
        <pc:sldMkLst>
          <pc:docMk/>
          <pc:sldMk cId="768309363" sldId="264"/>
        </pc:sldMkLst>
        <pc:spChg chg="del">
          <ac:chgData name="ESSAFOUI Myriam" userId="aacf03ed-1f33-401b-8c61-3a552ae6a584" providerId="ADAL" clId="{C8F19002-1ACB-40F3-BC09-629F0FB6842A}" dt="2022-01-05T17:53:55.263" v="466" actId="478"/>
          <ac:spMkLst>
            <pc:docMk/>
            <pc:sldMk cId="768309363" sldId="264"/>
            <ac:spMk id="2" creationId="{3EEC6A05-2528-4BB2-A30E-85666A4E0461}"/>
          </ac:spMkLst>
        </pc:spChg>
        <pc:spChg chg="mod">
          <ac:chgData name="ESSAFOUI Myriam" userId="aacf03ed-1f33-401b-8c61-3a552ae6a584" providerId="ADAL" clId="{C8F19002-1ACB-40F3-BC09-629F0FB6842A}" dt="2022-01-05T18:04:48.815" v="525" actId="113"/>
          <ac:spMkLst>
            <pc:docMk/>
            <pc:sldMk cId="768309363" sldId="264"/>
            <ac:spMk id="3" creationId="{CF0EB928-C87D-42FD-BFA2-E327E560882C}"/>
          </ac:spMkLst>
        </pc:spChg>
        <pc:spChg chg="mod">
          <ac:chgData name="ESSAFOUI Myriam" userId="aacf03ed-1f33-401b-8c61-3a552ae6a584" providerId="ADAL" clId="{C8F19002-1ACB-40F3-BC09-629F0FB6842A}" dt="2022-01-05T18:04:35.798" v="524" actId="20577"/>
          <ac:spMkLst>
            <pc:docMk/>
            <pc:sldMk cId="768309363" sldId="264"/>
            <ac:spMk id="5" creationId="{6507F44E-9256-46F9-A36E-0E4EF8D4C246}"/>
          </ac:spMkLst>
        </pc:spChg>
        <pc:spChg chg="add del mod">
          <ac:chgData name="ESSAFOUI Myriam" userId="aacf03ed-1f33-401b-8c61-3a552ae6a584" providerId="ADAL" clId="{C8F19002-1ACB-40F3-BC09-629F0FB6842A}" dt="2022-01-05T17:53:57.943" v="467" actId="478"/>
          <ac:spMkLst>
            <pc:docMk/>
            <pc:sldMk cId="768309363" sldId="264"/>
            <ac:spMk id="7" creationId="{858BC3E2-8769-4E1A-B839-38735AE7B45E}"/>
          </ac:spMkLst>
        </pc:spChg>
        <pc:picChg chg="mod">
          <ac:chgData name="ESSAFOUI Myriam" userId="aacf03ed-1f33-401b-8c61-3a552ae6a584" providerId="ADAL" clId="{C8F19002-1ACB-40F3-BC09-629F0FB6842A}" dt="2022-01-05T18:04:08.075" v="512" actId="1076"/>
          <ac:picMkLst>
            <pc:docMk/>
            <pc:sldMk cId="768309363" sldId="264"/>
            <ac:picMk id="4" creationId="{7EED10FE-BF35-48EC-998A-12F322268B64}"/>
          </ac:picMkLst>
        </pc:picChg>
      </pc:sldChg>
      <pc:sldChg chg="addSp delSp modSp mod setBg">
        <pc:chgData name="ESSAFOUI Myriam" userId="aacf03ed-1f33-401b-8c61-3a552ae6a584" providerId="ADAL" clId="{C8F19002-1ACB-40F3-BC09-629F0FB6842A}" dt="2022-01-05T20:37:52.434" v="3257" actId="732"/>
        <pc:sldMkLst>
          <pc:docMk/>
          <pc:sldMk cId="4288553524" sldId="265"/>
        </pc:sldMkLst>
        <pc:spChg chg="del">
          <ac:chgData name="ESSAFOUI Myriam" userId="aacf03ed-1f33-401b-8c61-3a552ae6a584" providerId="ADAL" clId="{C8F19002-1ACB-40F3-BC09-629F0FB6842A}" dt="2022-01-05T18:13:43.123" v="629" actId="478"/>
          <ac:spMkLst>
            <pc:docMk/>
            <pc:sldMk cId="4288553524" sldId="265"/>
            <ac:spMk id="2" creationId="{EB036835-889B-4713-8E24-DF485D088CAA}"/>
          </ac:spMkLst>
        </pc:spChg>
        <pc:spChg chg="mod">
          <ac:chgData name="ESSAFOUI Myriam" userId="aacf03ed-1f33-401b-8c61-3a552ae6a584" providerId="ADAL" clId="{C8F19002-1ACB-40F3-BC09-629F0FB6842A}" dt="2022-01-05T20:37:43.079" v="3255" actId="1076"/>
          <ac:spMkLst>
            <pc:docMk/>
            <pc:sldMk cId="4288553524" sldId="265"/>
            <ac:spMk id="10" creationId="{695EBF16-75AE-49CF-8DD2-0A5E2016F006}"/>
          </ac:spMkLst>
        </pc:spChg>
        <pc:spChg chg="del mod">
          <ac:chgData name="ESSAFOUI Myriam" userId="aacf03ed-1f33-401b-8c61-3a552ae6a584" providerId="ADAL" clId="{C8F19002-1ACB-40F3-BC09-629F0FB6842A}" dt="2022-01-05T20:37:36.628" v="3253" actId="478"/>
          <ac:spMkLst>
            <pc:docMk/>
            <pc:sldMk cId="4288553524" sldId="265"/>
            <ac:spMk id="12" creationId="{8AE9D136-E0FD-49BE-8862-8396D94E3022}"/>
          </ac:spMkLst>
        </pc:spChg>
        <pc:spChg chg="mod">
          <ac:chgData name="ESSAFOUI Myriam" userId="aacf03ed-1f33-401b-8c61-3a552ae6a584" providerId="ADAL" clId="{C8F19002-1ACB-40F3-BC09-629F0FB6842A}" dt="2022-01-05T18:16:39.136" v="657" actId="1076"/>
          <ac:spMkLst>
            <pc:docMk/>
            <pc:sldMk cId="4288553524" sldId="265"/>
            <ac:spMk id="13" creationId="{3BEFA536-C35C-4B69-B9E2-13E75384671D}"/>
          </ac:spMkLst>
        </pc:spChg>
        <pc:spChg chg="add del mod">
          <ac:chgData name="ESSAFOUI Myriam" userId="aacf03ed-1f33-401b-8c61-3a552ae6a584" providerId="ADAL" clId="{C8F19002-1ACB-40F3-BC09-629F0FB6842A}" dt="2022-01-05T18:13:46.999" v="630" actId="478"/>
          <ac:spMkLst>
            <pc:docMk/>
            <pc:sldMk cId="4288553524" sldId="265"/>
            <ac:spMk id="15" creationId="{30040745-EE42-4E2F-A21E-E2082731F7CC}"/>
          </ac:spMkLst>
        </pc:spChg>
        <pc:spChg chg="add del mod">
          <ac:chgData name="ESSAFOUI Myriam" userId="aacf03ed-1f33-401b-8c61-3a552ae6a584" providerId="ADAL" clId="{C8F19002-1ACB-40F3-BC09-629F0FB6842A}" dt="2022-01-05T20:37:34.262" v="3252" actId="478"/>
          <ac:spMkLst>
            <pc:docMk/>
            <pc:sldMk cId="4288553524" sldId="265"/>
            <ac:spMk id="17" creationId="{2CBEC7D7-F1C8-4742-8CD2-AD4B8913707F}"/>
          </ac:spMkLst>
        </pc:spChg>
        <pc:picChg chg="mod modCrop">
          <ac:chgData name="ESSAFOUI Myriam" userId="aacf03ed-1f33-401b-8c61-3a552ae6a584" providerId="ADAL" clId="{C8F19002-1ACB-40F3-BC09-629F0FB6842A}" dt="2022-01-05T20:37:52.434" v="3257" actId="732"/>
          <ac:picMkLst>
            <pc:docMk/>
            <pc:sldMk cId="4288553524" sldId="265"/>
            <ac:picMk id="9" creationId="{EFCC3A92-8EFB-48BA-9A23-D8967059E8C0}"/>
          </ac:picMkLst>
        </pc:picChg>
        <pc:picChg chg="del mod">
          <ac:chgData name="ESSAFOUI Myriam" userId="aacf03ed-1f33-401b-8c61-3a552ae6a584" providerId="ADAL" clId="{C8F19002-1ACB-40F3-BC09-629F0FB6842A}" dt="2022-01-05T20:37:38.450" v="3254" actId="478"/>
          <ac:picMkLst>
            <pc:docMk/>
            <pc:sldMk cId="4288553524" sldId="265"/>
            <ac:picMk id="11" creationId="{4804DC87-D39A-4CB7-ADD4-BD5426D88B01}"/>
          </ac:picMkLst>
        </pc:picChg>
      </pc:sldChg>
      <pc:sldChg chg="modSp add mod ord">
        <pc:chgData name="ESSAFOUI Myriam" userId="aacf03ed-1f33-401b-8c61-3a552ae6a584" providerId="ADAL" clId="{C8F19002-1ACB-40F3-BC09-629F0FB6842A}" dt="2022-01-05T17:22:46.610" v="260"/>
        <pc:sldMkLst>
          <pc:docMk/>
          <pc:sldMk cId="3029722746" sldId="266"/>
        </pc:sldMkLst>
        <pc:spChg chg="mod">
          <ac:chgData name="ESSAFOUI Myriam" userId="aacf03ed-1f33-401b-8c61-3a552ae6a584" providerId="ADAL" clId="{C8F19002-1ACB-40F3-BC09-629F0FB6842A}" dt="2022-01-05T17:09:40.569" v="259" actId="1076"/>
          <ac:spMkLst>
            <pc:docMk/>
            <pc:sldMk cId="3029722746" sldId="266"/>
            <ac:spMk id="2" creationId="{BEAD2FC8-6710-4ECC-997E-62AC30E688FD}"/>
          </ac:spMkLst>
        </pc:spChg>
        <pc:picChg chg="mod">
          <ac:chgData name="ESSAFOUI Myriam" userId="aacf03ed-1f33-401b-8c61-3a552ae6a584" providerId="ADAL" clId="{C8F19002-1ACB-40F3-BC09-629F0FB6842A}" dt="2022-01-05T17:22:46.610" v="260"/>
          <ac:picMkLst>
            <pc:docMk/>
            <pc:sldMk cId="3029722746" sldId="266"/>
            <ac:picMk id="3" creationId="{A99B8FFE-3712-409B-A6A4-B22FD5A6B188}"/>
          </ac:picMkLst>
        </pc:picChg>
      </pc:sldChg>
      <pc:sldChg chg="addSp delSp modSp add mod ord delAnim">
        <pc:chgData name="ESSAFOUI Myriam" userId="aacf03ed-1f33-401b-8c61-3a552ae6a584" providerId="ADAL" clId="{C8F19002-1ACB-40F3-BC09-629F0FB6842A}" dt="2022-01-05T17:53:26.941" v="465"/>
        <pc:sldMkLst>
          <pc:docMk/>
          <pc:sldMk cId="1147587146" sldId="267"/>
        </pc:sldMkLst>
        <pc:spChg chg="del">
          <ac:chgData name="ESSAFOUI Myriam" userId="aacf03ed-1f33-401b-8c61-3a552ae6a584" providerId="ADAL" clId="{C8F19002-1ACB-40F3-BC09-629F0FB6842A}" dt="2022-01-05T17:41:00.464" v="424" actId="478"/>
          <ac:spMkLst>
            <pc:docMk/>
            <pc:sldMk cId="1147587146" sldId="267"/>
            <ac:spMk id="2" creationId="{BEAD2FC8-6710-4ECC-997E-62AC30E688FD}"/>
          </ac:spMkLst>
        </pc:spChg>
        <pc:spChg chg="add mod ord">
          <ac:chgData name="ESSAFOUI Myriam" userId="aacf03ed-1f33-401b-8c61-3a552ae6a584" providerId="ADAL" clId="{C8F19002-1ACB-40F3-BC09-629F0FB6842A}" dt="2022-01-05T17:46:09.153" v="464" actId="26606"/>
          <ac:spMkLst>
            <pc:docMk/>
            <pc:sldMk cId="1147587146" sldId="267"/>
            <ac:spMk id="5" creationId="{8D3A3173-7F0A-4731-B2FA-BE07F2F5AD2C}"/>
          </ac:spMkLst>
        </pc:spChg>
        <pc:spChg chg="add del mod">
          <ac:chgData name="ESSAFOUI Myriam" userId="aacf03ed-1f33-401b-8c61-3a552ae6a584" providerId="ADAL" clId="{C8F19002-1ACB-40F3-BC09-629F0FB6842A}" dt="2022-01-05T17:41:07.538" v="428" actId="478"/>
          <ac:spMkLst>
            <pc:docMk/>
            <pc:sldMk cId="1147587146" sldId="267"/>
            <ac:spMk id="6" creationId="{054C7784-CD9B-4D02-A94C-1C7C94219A19}"/>
          </ac:spMkLst>
        </pc:spChg>
        <pc:spChg chg="del">
          <ac:chgData name="ESSAFOUI Myriam" userId="aacf03ed-1f33-401b-8c61-3a552ae6a584" providerId="ADAL" clId="{C8F19002-1ACB-40F3-BC09-629F0FB6842A}" dt="2022-01-05T17:46:09.153" v="464" actId="26606"/>
          <ac:spMkLst>
            <pc:docMk/>
            <pc:sldMk cId="1147587146" sldId="267"/>
            <ac:spMk id="18" creationId="{71B2258F-86CA-4D4D-8270-BC05FCDEBFB3}"/>
          </ac:spMkLst>
        </pc:spChg>
        <pc:spChg chg="add">
          <ac:chgData name="ESSAFOUI Myriam" userId="aacf03ed-1f33-401b-8c61-3a552ae6a584" providerId="ADAL" clId="{C8F19002-1ACB-40F3-BC09-629F0FB6842A}" dt="2022-01-05T17:46:09.153" v="464" actId="26606"/>
          <ac:spMkLst>
            <pc:docMk/>
            <pc:sldMk cId="1147587146" sldId="267"/>
            <ac:spMk id="71" creationId="{71B2258F-86CA-4D4D-8270-BC05FCDEBFB3}"/>
          </ac:spMkLst>
        </pc:spChg>
        <pc:picChg chg="add del">
          <ac:chgData name="ESSAFOUI Myriam" userId="aacf03ed-1f33-401b-8c61-3a552ae6a584" providerId="ADAL" clId="{C8F19002-1ACB-40F3-BC09-629F0FB6842A}" dt="2022-01-05T17:41:05.321" v="427" actId="478"/>
          <ac:picMkLst>
            <pc:docMk/>
            <pc:sldMk cId="1147587146" sldId="267"/>
            <ac:picMk id="3" creationId="{A99B8FFE-3712-409B-A6A4-B22FD5A6B188}"/>
          </ac:picMkLst>
        </pc:picChg>
        <pc:picChg chg="add mod">
          <ac:chgData name="ESSAFOUI Myriam" userId="aacf03ed-1f33-401b-8c61-3a552ae6a584" providerId="ADAL" clId="{C8F19002-1ACB-40F3-BC09-629F0FB6842A}" dt="2022-01-05T17:53:26.941" v="465"/>
          <ac:picMkLst>
            <pc:docMk/>
            <pc:sldMk cId="1147587146" sldId="267"/>
            <ac:picMk id="4098" creationId="{9953B23F-7CC0-44D8-BE3C-B19CF3EB725B}"/>
          </ac:picMkLst>
        </pc:picChg>
      </pc:sldChg>
      <pc:sldChg chg="modSp add mod ord">
        <pc:chgData name="ESSAFOUI Myriam" userId="aacf03ed-1f33-401b-8c61-3a552ae6a584" providerId="ADAL" clId="{C8F19002-1ACB-40F3-BC09-629F0FB6842A}" dt="2022-01-05T18:06:28.956" v="570" actId="113"/>
        <pc:sldMkLst>
          <pc:docMk/>
          <pc:sldMk cId="4257105001" sldId="268"/>
        </pc:sldMkLst>
        <pc:spChg chg="mod">
          <ac:chgData name="ESSAFOUI Myriam" userId="aacf03ed-1f33-401b-8c61-3a552ae6a584" providerId="ADAL" clId="{C8F19002-1ACB-40F3-BC09-629F0FB6842A}" dt="2022-01-05T18:06:28.956" v="570" actId="113"/>
          <ac:spMkLst>
            <pc:docMk/>
            <pc:sldMk cId="4257105001" sldId="268"/>
            <ac:spMk id="5" creationId="{8D3A3173-7F0A-4731-B2FA-BE07F2F5AD2C}"/>
          </ac:spMkLst>
        </pc:spChg>
      </pc:sldChg>
      <pc:sldChg chg="delSp modSp add mod">
        <pc:chgData name="ESSAFOUI Myriam" userId="aacf03ed-1f33-401b-8c61-3a552ae6a584" providerId="ADAL" clId="{C8F19002-1ACB-40F3-BC09-629F0FB6842A}" dt="2022-01-05T20:37:18.481" v="3251" actId="20577"/>
        <pc:sldMkLst>
          <pc:docMk/>
          <pc:sldMk cId="1595267807" sldId="269"/>
        </pc:sldMkLst>
        <pc:spChg chg="del">
          <ac:chgData name="ESSAFOUI Myriam" userId="aacf03ed-1f33-401b-8c61-3a552ae6a584" providerId="ADAL" clId="{C8F19002-1ACB-40F3-BC09-629F0FB6842A}" dt="2022-01-05T18:09:53.170" v="604" actId="478"/>
          <ac:spMkLst>
            <pc:docMk/>
            <pc:sldMk cId="1595267807" sldId="269"/>
            <ac:spMk id="4" creationId="{C12EFEE9-08BE-4477-9906-5EF1FF2867DC}"/>
          </ac:spMkLst>
        </pc:spChg>
        <pc:spChg chg="mod">
          <ac:chgData name="ESSAFOUI Myriam" userId="aacf03ed-1f33-401b-8c61-3a552ae6a584" providerId="ADAL" clId="{C8F19002-1ACB-40F3-BC09-629F0FB6842A}" dt="2022-01-05T18:10:38.291" v="619" actId="1076"/>
          <ac:spMkLst>
            <pc:docMk/>
            <pc:sldMk cId="1595267807" sldId="269"/>
            <ac:spMk id="6" creationId="{504E3937-B04B-42FD-AB6A-39E2D2323164}"/>
          </ac:spMkLst>
        </pc:spChg>
        <pc:spChg chg="mod">
          <ac:chgData name="ESSAFOUI Myriam" userId="aacf03ed-1f33-401b-8c61-3a552ae6a584" providerId="ADAL" clId="{C8F19002-1ACB-40F3-BC09-629F0FB6842A}" dt="2022-01-05T20:37:18.481" v="3251" actId="20577"/>
          <ac:spMkLst>
            <pc:docMk/>
            <pc:sldMk cId="1595267807" sldId="269"/>
            <ac:spMk id="7" creationId="{24A9F4B4-1385-44EC-8672-059660DA0E24}"/>
          </ac:spMkLst>
        </pc:spChg>
        <pc:spChg chg="del">
          <ac:chgData name="ESSAFOUI Myriam" userId="aacf03ed-1f33-401b-8c61-3a552ae6a584" providerId="ADAL" clId="{C8F19002-1ACB-40F3-BC09-629F0FB6842A}" dt="2022-01-05T18:09:50.735" v="603" actId="478"/>
          <ac:spMkLst>
            <pc:docMk/>
            <pc:sldMk cId="1595267807" sldId="269"/>
            <ac:spMk id="8" creationId="{617C7FF8-211B-406C-B690-F5F8664DB4CC}"/>
          </ac:spMkLst>
        </pc:spChg>
        <pc:picChg chg="mod">
          <ac:chgData name="ESSAFOUI Myriam" userId="aacf03ed-1f33-401b-8c61-3a552ae6a584" providerId="ADAL" clId="{C8F19002-1ACB-40F3-BC09-629F0FB6842A}" dt="2022-01-05T18:10:40.357" v="620" actId="1076"/>
          <ac:picMkLst>
            <pc:docMk/>
            <pc:sldMk cId="1595267807" sldId="269"/>
            <ac:picMk id="5" creationId="{94DDA159-DAF6-4BEB-88AB-2519D17A294C}"/>
          </ac:picMkLst>
        </pc:picChg>
      </pc:sldChg>
      <pc:sldChg chg="addSp delSp modSp add del mod">
        <pc:chgData name="ESSAFOUI Myriam" userId="aacf03ed-1f33-401b-8c61-3a552ae6a584" providerId="ADAL" clId="{C8F19002-1ACB-40F3-BC09-629F0FB6842A}" dt="2022-01-05T18:22:06.746" v="744" actId="47"/>
        <pc:sldMkLst>
          <pc:docMk/>
          <pc:sldMk cId="918581642" sldId="270"/>
        </pc:sldMkLst>
        <pc:spChg chg="del">
          <ac:chgData name="ESSAFOUI Myriam" userId="aacf03ed-1f33-401b-8c61-3a552ae6a584" providerId="ADAL" clId="{C8F19002-1ACB-40F3-BC09-629F0FB6842A}" dt="2022-01-05T18:17:57.587" v="705" actId="478"/>
          <ac:spMkLst>
            <pc:docMk/>
            <pc:sldMk cId="918581642" sldId="270"/>
            <ac:spMk id="10" creationId="{695EBF16-75AE-49CF-8DD2-0A5E2016F006}"/>
          </ac:spMkLst>
        </pc:spChg>
        <pc:spChg chg="del mod">
          <ac:chgData name="ESSAFOUI Myriam" userId="aacf03ed-1f33-401b-8c61-3a552ae6a584" providerId="ADAL" clId="{C8F19002-1ACB-40F3-BC09-629F0FB6842A}" dt="2022-01-05T18:18:08.142" v="708" actId="478"/>
          <ac:spMkLst>
            <pc:docMk/>
            <pc:sldMk cId="918581642" sldId="270"/>
            <ac:spMk id="12" creationId="{8AE9D136-E0FD-49BE-8862-8396D94E3022}"/>
          </ac:spMkLst>
        </pc:spChg>
        <pc:spChg chg="mod">
          <ac:chgData name="ESSAFOUI Myriam" userId="aacf03ed-1f33-401b-8c61-3a552ae6a584" providerId="ADAL" clId="{C8F19002-1ACB-40F3-BC09-629F0FB6842A}" dt="2022-01-05T18:18:29.243" v="717" actId="1076"/>
          <ac:spMkLst>
            <pc:docMk/>
            <pc:sldMk cId="918581642" sldId="270"/>
            <ac:spMk id="13" creationId="{3BEFA536-C35C-4B69-B9E2-13E75384671D}"/>
          </ac:spMkLst>
        </pc:spChg>
        <pc:spChg chg="del mod">
          <ac:chgData name="ESSAFOUI Myriam" userId="aacf03ed-1f33-401b-8c61-3a552ae6a584" providerId="ADAL" clId="{C8F19002-1ACB-40F3-BC09-629F0FB6842A}" dt="2022-01-05T18:17:53.314" v="703"/>
          <ac:spMkLst>
            <pc:docMk/>
            <pc:sldMk cId="918581642" sldId="270"/>
            <ac:spMk id="17" creationId="{2CBEC7D7-F1C8-4742-8CD2-AD4B8913707F}"/>
          </ac:spMkLst>
        </pc:spChg>
        <pc:picChg chg="del">
          <ac:chgData name="ESSAFOUI Myriam" userId="aacf03ed-1f33-401b-8c61-3a552ae6a584" providerId="ADAL" clId="{C8F19002-1ACB-40F3-BC09-629F0FB6842A}" dt="2022-01-05T18:17:55.335" v="704" actId="478"/>
          <ac:picMkLst>
            <pc:docMk/>
            <pc:sldMk cId="918581642" sldId="270"/>
            <ac:picMk id="9" creationId="{EFCC3A92-8EFB-48BA-9A23-D8967059E8C0}"/>
          </ac:picMkLst>
        </pc:picChg>
        <pc:picChg chg="mod">
          <ac:chgData name="ESSAFOUI Myriam" userId="aacf03ed-1f33-401b-8c61-3a552ae6a584" providerId="ADAL" clId="{C8F19002-1ACB-40F3-BC09-629F0FB6842A}" dt="2022-01-05T18:18:31.293" v="718" actId="1076"/>
          <ac:picMkLst>
            <pc:docMk/>
            <pc:sldMk cId="918581642" sldId="270"/>
            <ac:picMk id="11" creationId="{4804DC87-D39A-4CB7-ADD4-BD5426D88B01}"/>
          </ac:picMkLst>
        </pc:picChg>
        <pc:picChg chg="add del">
          <ac:chgData name="ESSAFOUI Myriam" userId="aacf03ed-1f33-401b-8c61-3a552ae6a584" providerId="ADAL" clId="{C8F19002-1ACB-40F3-BC09-629F0FB6842A}" dt="2022-01-05T18:19:15.943" v="720" actId="478"/>
          <ac:picMkLst>
            <pc:docMk/>
            <pc:sldMk cId="918581642" sldId="270"/>
            <ac:picMk id="5122" creationId="{936D780F-AD85-405A-91AB-B1A2982569B0}"/>
          </ac:picMkLst>
        </pc:picChg>
        <pc:picChg chg="add del mod">
          <ac:chgData name="ESSAFOUI Myriam" userId="aacf03ed-1f33-401b-8c61-3a552ae6a584" providerId="ADAL" clId="{C8F19002-1ACB-40F3-BC09-629F0FB6842A}" dt="2022-01-05T18:20:54.909" v="733" actId="478"/>
          <ac:picMkLst>
            <pc:docMk/>
            <pc:sldMk cId="918581642" sldId="270"/>
            <ac:picMk id="5124" creationId="{CD851064-F8D8-474E-8781-696E8EA05D43}"/>
          </ac:picMkLst>
        </pc:picChg>
      </pc:sldChg>
      <pc:sldChg chg="addSp delSp modSp new mod setBg delDesignElem">
        <pc:chgData name="ESSAFOUI Myriam" userId="aacf03ed-1f33-401b-8c61-3a552ae6a584" providerId="ADAL" clId="{C8F19002-1ACB-40F3-BC09-629F0FB6842A}" dt="2022-01-05T18:51:25.763" v="783" actId="1076"/>
        <pc:sldMkLst>
          <pc:docMk/>
          <pc:sldMk cId="4273607943" sldId="271"/>
        </pc:sldMkLst>
        <pc:spChg chg="del">
          <ac:chgData name="ESSAFOUI Myriam" userId="aacf03ed-1f33-401b-8c61-3a552ae6a584" providerId="ADAL" clId="{C8F19002-1ACB-40F3-BC09-629F0FB6842A}" dt="2022-01-05T18:20:39.444" v="731" actId="26606"/>
          <ac:spMkLst>
            <pc:docMk/>
            <pc:sldMk cId="4273607943" sldId="271"/>
            <ac:spMk id="2" creationId="{D2F77877-2245-4660-9ECF-77444148F4D6}"/>
          </ac:spMkLst>
        </pc:spChg>
        <pc:spChg chg="del">
          <ac:chgData name="ESSAFOUI Myriam" userId="aacf03ed-1f33-401b-8c61-3a552ae6a584" providerId="ADAL" clId="{C8F19002-1ACB-40F3-BC09-629F0FB6842A}" dt="2022-01-05T18:20:36.662" v="730"/>
          <ac:spMkLst>
            <pc:docMk/>
            <pc:sldMk cId="4273607943" sldId="271"/>
            <ac:spMk id="3" creationId="{4A40259A-E70D-4C51-95BD-07C1512D3A24}"/>
          </ac:spMkLst>
        </pc:spChg>
        <pc:spChg chg="add del mod">
          <ac:chgData name="ESSAFOUI Myriam" userId="aacf03ed-1f33-401b-8c61-3a552ae6a584" providerId="ADAL" clId="{C8F19002-1ACB-40F3-BC09-629F0FB6842A}" dt="2022-01-05T18:51:08.607" v="778" actId="478"/>
          <ac:spMkLst>
            <pc:docMk/>
            <pc:sldMk cId="4273607943" sldId="271"/>
            <ac:spMk id="4" creationId="{9DF28434-82E4-4F18-A452-F2D37EAE3016}"/>
          </ac:spMkLst>
        </pc:spChg>
        <pc:spChg chg="add del mod">
          <ac:chgData name="ESSAFOUI Myriam" userId="aacf03ed-1f33-401b-8c61-3a552ae6a584" providerId="ADAL" clId="{C8F19002-1ACB-40F3-BC09-629F0FB6842A}" dt="2022-01-05T18:51:20.719" v="782" actId="478"/>
          <ac:spMkLst>
            <pc:docMk/>
            <pc:sldMk cId="4273607943" sldId="271"/>
            <ac:spMk id="5" creationId="{B73FE79E-906A-4CF8-BD0B-6273F6272E8B}"/>
          </ac:spMkLst>
        </pc:spChg>
        <pc:spChg chg="add mod">
          <ac:chgData name="ESSAFOUI Myriam" userId="aacf03ed-1f33-401b-8c61-3a552ae6a584" providerId="ADAL" clId="{C8F19002-1ACB-40F3-BC09-629F0FB6842A}" dt="2022-01-05T18:21:40.181" v="742" actId="1076"/>
          <ac:spMkLst>
            <pc:docMk/>
            <pc:sldMk cId="4273607943" sldId="271"/>
            <ac:spMk id="7" creationId="{A2764157-0ED0-4B5D-B9F8-02ECD86A5258}"/>
          </ac:spMkLst>
        </pc:spChg>
        <pc:spChg chg="add del">
          <ac:chgData name="ESSAFOUI Myriam" userId="aacf03ed-1f33-401b-8c61-3a552ae6a584" providerId="ADAL" clId="{C8F19002-1ACB-40F3-BC09-629F0FB6842A}" dt="2022-01-05T18:51:16.789" v="781"/>
          <ac:spMkLst>
            <pc:docMk/>
            <pc:sldMk cId="4273607943" sldId="271"/>
            <ac:spMk id="73" creationId="{42A4FC2C-047E-45A5-965D-8E1E3BF09BC6}"/>
          </ac:spMkLst>
        </pc:spChg>
        <pc:picChg chg="add mod">
          <ac:chgData name="ESSAFOUI Myriam" userId="aacf03ed-1f33-401b-8c61-3a552ae6a584" providerId="ADAL" clId="{C8F19002-1ACB-40F3-BC09-629F0FB6842A}" dt="2022-01-05T18:51:25.763" v="783" actId="1076"/>
          <ac:picMkLst>
            <pc:docMk/>
            <pc:sldMk cId="4273607943" sldId="271"/>
            <ac:picMk id="8" creationId="{37FD429D-0BDB-40B9-A3AD-2C2C886835CD}"/>
          </ac:picMkLst>
        </pc:picChg>
        <pc:picChg chg="add del mod">
          <ac:chgData name="ESSAFOUI Myriam" userId="aacf03ed-1f33-401b-8c61-3a552ae6a584" providerId="ADAL" clId="{C8F19002-1ACB-40F3-BC09-629F0FB6842A}" dt="2022-01-05T18:19:49.821" v="729" actId="478"/>
          <ac:picMkLst>
            <pc:docMk/>
            <pc:sldMk cId="4273607943" sldId="271"/>
            <ac:picMk id="6146" creationId="{D5D1728C-7F0B-4BD0-8F17-4DE025D1C712}"/>
          </ac:picMkLst>
        </pc:picChg>
        <pc:picChg chg="add del mod">
          <ac:chgData name="ESSAFOUI Myriam" userId="aacf03ed-1f33-401b-8c61-3a552ae6a584" providerId="ADAL" clId="{C8F19002-1ACB-40F3-BC09-629F0FB6842A}" dt="2022-01-05T18:51:12.130" v="779" actId="478"/>
          <ac:picMkLst>
            <pc:docMk/>
            <pc:sldMk cId="4273607943" sldId="271"/>
            <ac:picMk id="6148" creationId="{B88A2DBE-DC15-4A66-A286-BAA1E81FF056}"/>
          </ac:picMkLst>
        </pc:picChg>
      </pc:sldChg>
      <pc:sldChg chg="addSp delSp modSp add mod">
        <pc:chgData name="ESSAFOUI Myriam" userId="aacf03ed-1f33-401b-8c61-3a552ae6a584" providerId="ADAL" clId="{C8F19002-1ACB-40F3-BC09-629F0FB6842A}" dt="2022-01-05T20:32:54.854" v="3194" actId="20577"/>
        <pc:sldMkLst>
          <pc:docMk/>
          <pc:sldMk cId="1917726243" sldId="272"/>
        </pc:sldMkLst>
        <pc:spChg chg="del">
          <ac:chgData name="ESSAFOUI Myriam" userId="aacf03ed-1f33-401b-8c61-3a552ae6a584" providerId="ADAL" clId="{C8F19002-1ACB-40F3-BC09-629F0FB6842A}" dt="2022-01-05T18:23:01.691" v="753" actId="478"/>
          <ac:spMkLst>
            <pc:docMk/>
            <pc:sldMk cId="1917726243" sldId="272"/>
            <ac:spMk id="3" creationId="{02D859CA-1957-499F-BDBF-382B51E6722B}"/>
          </ac:spMkLst>
        </pc:spChg>
        <pc:spChg chg="del">
          <ac:chgData name="ESSAFOUI Myriam" userId="aacf03ed-1f33-401b-8c61-3a552ae6a584" providerId="ADAL" clId="{C8F19002-1ACB-40F3-BC09-629F0FB6842A}" dt="2022-01-05T18:22:39.326" v="749" actId="478"/>
          <ac:spMkLst>
            <pc:docMk/>
            <pc:sldMk cId="1917726243" sldId="272"/>
            <ac:spMk id="6" creationId="{DC2AFA51-7F4C-43A4-B235-169BECA4DF71}"/>
          </ac:spMkLst>
        </pc:spChg>
        <pc:spChg chg="mod">
          <ac:chgData name="ESSAFOUI Myriam" userId="aacf03ed-1f33-401b-8c61-3a552ae6a584" providerId="ADAL" clId="{C8F19002-1ACB-40F3-BC09-629F0FB6842A}" dt="2022-01-05T20:19:08.166" v="2230" actId="1076"/>
          <ac:spMkLst>
            <pc:docMk/>
            <pc:sldMk cId="1917726243" sldId="272"/>
            <ac:spMk id="7" creationId="{50A53DC2-EDD3-43EB-8C54-1B9BEA5AB615}"/>
          </ac:spMkLst>
        </pc:spChg>
        <pc:spChg chg="add del mod">
          <ac:chgData name="ESSAFOUI Myriam" userId="aacf03ed-1f33-401b-8c61-3a552ae6a584" providerId="ADAL" clId="{C8F19002-1ACB-40F3-BC09-629F0FB6842A}" dt="2022-01-05T18:23:16.087" v="759" actId="478"/>
          <ac:spMkLst>
            <pc:docMk/>
            <pc:sldMk cId="1917726243" sldId="272"/>
            <ac:spMk id="8" creationId="{FDC20C73-EE4F-44D3-99EE-50811CEEB8C5}"/>
          </ac:spMkLst>
        </pc:spChg>
        <pc:spChg chg="add mod">
          <ac:chgData name="ESSAFOUI Myriam" userId="aacf03ed-1f33-401b-8c61-3a552ae6a584" providerId="ADAL" clId="{C8F19002-1ACB-40F3-BC09-629F0FB6842A}" dt="2022-01-05T20:19:11.526" v="2231" actId="1076"/>
          <ac:spMkLst>
            <pc:docMk/>
            <pc:sldMk cId="1917726243" sldId="272"/>
            <ac:spMk id="10" creationId="{C511D13A-CE76-4E60-8F0D-786CC1B2A83E}"/>
          </ac:spMkLst>
        </pc:spChg>
        <pc:spChg chg="add mod">
          <ac:chgData name="ESSAFOUI Myriam" userId="aacf03ed-1f33-401b-8c61-3a552ae6a584" providerId="ADAL" clId="{C8F19002-1ACB-40F3-BC09-629F0FB6842A}" dt="2022-01-05T20:32:54.854" v="3194" actId="20577"/>
          <ac:spMkLst>
            <pc:docMk/>
            <pc:sldMk cId="1917726243" sldId="272"/>
            <ac:spMk id="11" creationId="{2F059CB0-E19C-4C22-9C4C-4E8CD431D9DD}"/>
          </ac:spMkLst>
        </pc:spChg>
        <pc:picChg chg="del">
          <ac:chgData name="ESSAFOUI Myriam" userId="aacf03ed-1f33-401b-8c61-3a552ae6a584" providerId="ADAL" clId="{C8F19002-1ACB-40F3-BC09-629F0FB6842A}" dt="2022-01-05T18:22:36.874" v="748" actId="478"/>
          <ac:picMkLst>
            <pc:docMk/>
            <pc:sldMk cId="1917726243" sldId="272"/>
            <ac:picMk id="4" creationId="{13F8C2DC-F767-4CA7-A39D-0BFC7DB93BD0}"/>
          </ac:picMkLst>
        </pc:picChg>
        <pc:picChg chg="mod">
          <ac:chgData name="ESSAFOUI Myriam" userId="aacf03ed-1f33-401b-8c61-3a552ae6a584" providerId="ADAL" clId="{C8F19002-1ACB-40F3-BC09-629F0FB6842A}" dt="2022-01-05T20:19:03.566" v="2229" actId="1076"/>
          <ac:picMkLst>
            <pc:docMk/>
            <pc:sldMk cId="1917726243" sldId="272"/>
            <ac:picMk id="5" creationId="{C80608E8-7D10-4758-8F02-8E53AB35433C}"/>
          </ac:picMkLst>
        </pc:picChg>
      </pc:sldChg>
      <pc:sldChg chg="addSp delSp modSp add mod setBg setClrOvrMap">
        <pc:chgData name="ESSAFOUI Myriam" userId="aacf03ed-1f33-401b-8c61-3a552ae6a584" providerId="ADAL" clId="{C8F19002-1ACB-40F3-BC09-629F0FB6842A}" dt="2022-01-05T20:35:27.927" v="3242" actId="1076"/>
        <pc:sldMkLst>
          <pc:docMk/>
          <pc:sldMk cId="2252245973" sldId="273"/>
        </pc:sldMkLst>
        <pc:spChg chg="add del mod">
          <ac:chgData name="ESSAFOUI Myriam" userId="aacf03ed-1f33-401b-8c61-3a552ae6a584" providerId="ADAL" clId="{C8F19002-1ACB-40F3-BC09-629F0FB6842A}" dt="2022-01-05T19:23:30.037" v="1645" actId="11529"/>
          <ac:spMkLst>
            <pc:docMk/>
            <pc:sldMk cId="2252245973" sldId="273"/>
            <ac:spMk id="2" creationId="{04F2B8C5-0689-4D67-8B1B-6B7B96CB064A}"/>
          </ac:spMkLst>
        </pc:spChg>
        <pc:spChg chg="add mod">
          <ac:chgData name="ESSAFOUI Myriam" userId="aacf03ed-1f33-401b-8c61-3a552ae6a584" providerId="ADAL" clId="{C8F19002-1ACB-40F3-BC09-629F0FB6842A}" dt="2022-01-05T20:35:04.377" v="3237" actId="1076"/>
          <ac:spMkLst>
            <pc:docMk/>
            <pc:sldMk cId="2252245973" sldId="273"/>
            <ac:spMk id="4" creationId="{B56A5666-A18C-4FAE-8756-FC16C8969FFC}"/>
          </ac:spMkLst>
        </pc:spChg>
        <pc:spChg chg="mod">
          <ac:chgData name="ESSAFOUI Myriam" userId="aacf03ed-1f33-401b-8c61-3a552ae6a584" providerId="ADAL" clId="{C8F19002-1ACB-40F3-BC09-629F0FB6842A}" dt="2022-01-05T20:35:24.013" v="3241" actId="1076"/>
          <ac:spMkLst>
            <pc:docMk/>
            <pc:sldMk cId="2252245973" sldId="273"/>
            <ac:spMk id="7" creationId="{A2764157-0ED0-4B5D-B9F8-02ECD86A5258}"/>
          </ac:spMkLst>
        </pc:spChg>
        <pc:spChg chg="add del">
          <ac:chgData name="ESSAFOUI Myriam" userId="aacf03ed-1f33-401b-8c61-3a552ae6a584" providerId="ADAL" clId="{C8F19002-1ACB-40F3-BC09-629F0FB6842A}" dt="2022-01-05T19:11:42.536" v="838" actId="26606"/>
          <ac:spMkLst>
            <pc:docMk/>
            <pc:sldMk cId="2252245973" sldId="273"/>
            <ac:spMk id="71" creationId="{71B2258F-86CA-4D4D-8270-BC05FCDEBFB3}"/>
          </ac:spMkLst>
        </pc:spChg>
        <pc:spChg chg="add del">
          <ac:chgData name="ESSAFOUI Myriam" userId="aacf03ed-1f33-401b-8c61-3a552ae6a584" providerId="ADAL" clId="{C8F19002-1ACB-40F3-BC09-629F0FB6842A}" dt="2022-01-05T19:23:02.744" v="1640" actId="26606"/>
          <ac:spMkLst>
            <pc:docMk/>
            <pc:sldMk cId="2252245973" sldId="273"/>
            <ac:spMk id="74" creationId="{96CF2A2B-0745-440C-9224-C5C6A0A4286F}"/>
          </ac:spMkLst>
        </pc:spChg>
        <pc:spChg chg="add del">
          <ac:chgData name="ESSAFOUI Myriam" userId="aacf03ed-1f33-401b-8c61-3a552ae6a584" providerId="ADAL" clId="{C8F19002-1ACB-40F3-BC09-629F0FB6842A}" dt="2022-01-05T19:23:02.744" v="1640" actId="26606"/>
          <ac:spMkLst>
            <pc:docMk/>
            <pc:sldMk cId="2252245973" sldId="273"/>
            <ac:spMk id="76" creationId="{75BE6D6B-84C9-4D2B-97EB-773B7369EF82}"/>
          </ac:spMkLst>
        </pc:spChg>
        <pc:spChg chg="add del">
          <ac:chgData name="ESSAFOUI Myriam" userId="aacf03ed-1f33-401b-8c61-3a552ae6a584" providerId="ADAL" clId="{C8F19002-1ACB-40F3-BC09-629F0FB6842A}" dt="2022-01-05T19:25:28.320" v="1662" actId="26606"/>
          <ac:spMkLst>
            <pc:docMk/>
            <pc:sldMk cId="2252245973" sldId="273"/>
            <ac:spMk id="77" creationId="{96CF2A2B-0745-440C-9224-C5C6A0A4286F}"/>
          </ac:spMkLst>
        </pc:spChg>
        <pc:spChg chg="add del">
          <ac:chgData name="ESSAFOUI Myriam" userId="aacf03ed-1f33-401b-8c61-3a552ae6a584" providerId="ADAL" clId="{C8F19002-1ACB-40F3-BC09-629F0FB6842A}" dt="2022-01-05T19:25:28.320" v="1662" actId="26606"/>
          <ac:spMkLst>
            <pc:docMk/>
            <pc:sldMk cId="2252245973" sldId="273"/>
            <ac:spMk id="79" creationId="{75BE6D6B-84C9-4D2B-97EB-773B7369EF82}"/>
          </ac:spMkLst>
        </pc:spChg>
        <pc:spChg chg="add del">
          <ac:chgData name="ESSAFOUI Myriam" userId="aacf03ed-1f33-401b-8c61-3a552ae6a584" providerId="ADAL" clId="{C8F19002-1ACB-40F3-BC09-629F0FB6842A}" dt="2022-01-05T19:28:20.635" v="1689" actId="26606"/>
          <ac:spMkLst>
            <pc:docMk/>
            <pc:sldMk cId="2252245973" sldId="273"/>
            <ac:spMk id="80" creationId="{9228552E-C8B1-4A80-8448-0787CE0FC704}"/>
          </ac:spMkLst>
        </pc:spChg>
        <pc:spChg chg="add del">
          <ac:chgData name="ESSAFOUI Myriam" userId="aacf03ed-1f33-401b-8c61-3a552ae6a584" providerId="ADAL" clId="{C8F19002-1ACB-40F3-BC09-629F0FB6842A}" dt="2022-01-05T19:25:47.335" v="1679" actId="26606"/>
          <ac:spMkLst>
            <pc:docMk/>
            <pc:sldMk cId="2252245973" sldId="273"/>
            <ac:spMk id="81" creationId="{5E8D2E83-FB3A-40E7-A9E5-7AB389D612B4}"/>
          </ac:spMkLst>
        </pc:spChg>
        <pc:spChg chg="add del">
          <ac:chgData name="ESSAFOUI Myriam" userId="aacf03ed-1f33-401b-8c61-3a552ae6a584" providerId="ADAL" clId="{C8F19002-1ACB-40F3-BC09-629F0FB6842A}" dt="2022-01-05T19:30:26.625" v="1713" actId="26606"/>
          <ac:spMkLst>
            <pc:docMk/>
            <pc:sldMk cId="2252245973" sldId="273"/>
            <ac:spMk id="82" creationId="{8F23F8A3-8FD7-4779-8323-FDC26BE99889}"/>
          </ac:spMkLst>
        </pc:spChg>
        <pc:spChg chg="add">
          <ac:chgData name="ESSAFOUI Myriam" userId="aacf03ed-1f33-401b-8c61-3a552ae6a584" providerId="ADAL" clId="{C8F19002-1ACB-40F3-BC09-629F0FB6842A}" dt="2022-01-05T19:30:26.625" v="1713" actId="26606"/>
          <ac:spMkLst>
            <pc:docMk/>
            <pc:sldMk cId="2252245973" sldId="273"/>
            <ac:spMk id="83" creationId="{9228552E-C8B1-4A80-8448-0787CE0FC704}"/>
          </ac:spMkLst>
        </pc:spChg>
        <pc:spChg chg="add del">
          <ac:chgData name="ESSAFOUI Myriam" userId="aacf03ed-1f33-401b-8c61-3a552ae6a584" providerId="ADAL" clId="{C8F19002-1ACB-40F3-BC09-629F0FB6842A}" dt="2022-01-05T19:30:26.625" v="1713" actId="26606"/>
          <ac:spMkLst>
            <pc:docMk/>
            <pc:sldMk cId="2252245973" sldId="273"/>
            <ac:spMk id="84" creationId="{F605C4CC-A25C-416F-8333-7CB7DC97D870}"/>
          </ac:spMkLst>
        </pc:spChg>
        <pc:picChg chg="del">
          <ac:chgData name="ESSAFOUI Myriam" userId="aacf03ed-1f33-401b-8c61-3a552ae6a584" providerId="ADAL" clId="{C8F19002-1ACB-40F3-BC09-629F0FB6842A}" dt="2022-01-05T18:52:22.318" v="795" actId="478"/>
          <ac:picMkLst>
            <pc:docMk/>
            <pc:sldMk cId="2252245973" sldId="273"/>
            <ac:picMk id="8" creationId="{37FD429D-0BDB-40B9-A3AD-2C2C886835CD}"/>
          </ac:picMkLst>
        </pc:picChg>
        <pc:picChg chg="add del mod">
          <ac:chgData name="ESSAFOUI Myriam" userId="aacf03ed-1f33-401b-8c61-3a552ae6a584" providerId="ADAL" clId="{C8F19002-1ACB-40F3-BC09-629F0FB6842A}" dt="2022-01-05T20:06:45.956" v="1767"/>
          <ac:picMkLst>
            <pc:docMk/>
            <pc:sldMk cId="2252245973" sldId="273"/>
            <ac:picMk id="24" creationId="{5F8551B4-0943-4B22-8D58-1666D9AA6D70}"/>
          </ac:picMkLst>
        </pc:picChg>
        <pc:picChg chg="add del mod ord">
          <ac:chgData name="ESSAFOUI Myriam" userId="aacf03ed-1f33-401b-8c61-3a552ae6a584" providerId="ADAL" clId="{C8F19002-1ACB-40F3-BC09-629F0FB6842A}" dt="2022-01-05T19:11:16.954" v="833" actId="478"/>
          <ac:picMkLst>
            <pc:docMk/>
            <pc:sldMk cId="2252245973" sldId="273"/>
            <ac:picMk id="7170" creationId="{DC6AEBAD-0A69-4155-B9A7-E14BD005158E}"/>
          </ac:picMkLst>
        </pc:picChg>
        <pc:picChg chg="add del mod ord">
          <ac:chgData name="ESSAFOUI Myriam" userId="aacf03ed-1f33-401b-8c61-3a552ae6a584" providerId="ADAL" clId="{C8F19002-1ACB-40F3-BC09-629F0FB6842A}" dt="2022-01-05T19:22:33.806" v="1638" actId="478"/>
          <ac:picMkLst>
            <pc:docMk/>
            <pc:sldMk cId="2252245973" sldId="273"/>
            <ac:picMk id="7172" creationId="{CD6E5DB7-510B-47E5-9E05-6D1E0FE58D4E}"/>
          </ac:picMkLst>
        </pc:picChg>
        <pc:picChg chg="add del mod ord">
          <ac:chgData name="ESSAFOUI Myriam" userId="aacf03ed-1f33-401b-8c61-3a552ae6a584" providerId="ADAL" clId="{C8F19002-1ACB-40F3-BC09-629F0FB6842A}" dt="2022-01-05T19:23:47.146" v="1646" actId="478"/>
          <ac:picMkLst>
            <pc:docMk/>
            <pc:sldMk cId="2252245973" sldId="273"/>
            <ac:picMk id="7174" creationId="{7F00B58E-7EB0-4B48-B876-2FB864E9604C}"/>
          </ac:picMkLst>
        </pc:picChg>
        <pc:picChg chg="add del mod">
          <ac:chgData name="ESSAFOUI Myriam" userId="aacf03ed-1f33-401b-8c61-3a552ae6a584" providerId="ADAL" clId="{C8F19002-1ACB-40F3-BC09-629F0FB6842A}" dt="2022-01-05T19:24:33.384" v="1660" actId="478"/>
          <ac:picMkLst>
            <pc:docMk/>
            <pc:sldMk cId="2252245973" sldId="273"/>
            <ac:picMk id="7176" creationId="{8C06A84F-6EBD-4608-B6DF-727E48D9550D}"/>
          </ac:picMkLst>
        </pc:picChg>
        <pc:picChg chg="add del mod ord">
          <ac:chgData name="ESSAFOUI Myriam" userId="aacf03ed-1f33-401b-8c61-3a552ae6a584" providerId="ADAL" clId="{C8F19002-1ACB-40F3-BC09-629F0FB6842A}" dt="2022-01-05T19:26:13.419" v="1687" actId="478"/>
          <ac:picMkLst>
            <pc:docMk/>
            <pc:sldMk cId="2252245973" sldId="273"/>
            <ac:picMk id="7178" creationId="{02F94F95-97AE-4976-9BFF-DDCA813EE0CF}"/>
          </ac:picMkLst>
        </pc:picChg>
        <pc:picChg chg="add del mod ord">
          <ac:chgData name="ESSAFOUI Myriam" userId="aacf03ed-1f33-401b-8c61-3a552ae6a584" providerId="ADAL" clId="{C8F19002-1ACB-40F3-BC09-629F0FB6842A}" dt="2022-01-05T19:59:39.245" v="1728" actId="478"/>
          <ac:picMkLst>
            <pc:docMk/>
            <pc:sldMk cId="2252245973" sldId="273"/>
            <ac:picMk id="7180" creationId="{D0340961-0C41-490B-907A-65A138447ACA}"/>
          </ac:picMkLst>
        </pc:picChg>
        <pc:picChg chg="add del mod">
          <ac:chgData name="ESSAFOUI Myriam" userId="aacf03ed-1f33-401b-8c61-3a552ae6a584" providerId="ADAL" clId="{C8F19002-1ACB-40F3-BC09-629F0FB6842A}" dt="2022-01-05T20:03:35.693" v="1736" actId="478"/>
          <ac:picMkLst>
            <pc:docMk/>
            <pc:sldMk cId="2252245973" sldId="273"/>
            <ac:picMk id="7182" creationId="{F5D4E601-0E11-43F4-BDBB-8B79EC0F7B02}"/>
          </ac:picMkLst>
        </pc:picChg>
        <pc:picChg chg="add mod">
          <ac:chgData name="ESSAFOUI Myriam" userId="aacf03ed-1f33-401b-8c61-3a552ae6a584" providerId="ADAL" clId="{C8F19002-1ACB-40F3-BC09-629F0FB6842A}" dt="2022-01-05T20:35:21.154" v="3240" actId="1076"/>
          <ac:picMkLst>
            <pc:docMk/>
            <pc:sldMk cId="2252245973" sldId="273"/>
            <ac:picMk id="7184" creationId="{1393E2BE-ED17-4557-B981-B6E7BAB13EED}"/>
          </ac:picMkLst>
        </pc:picChg>
        <pc:cxnChg chg="add mod">
          <ac:chgData name="ESSAFOUI Myriam" userId="aacf03ed-1f33-401b-8c61-3a552ae6a584" providerId="ADAL" clId="{C8F19002-1ACB-40F3-BC09-629F0FB6842A}" dt="2022-01-05T20:35:27.927" v="3242" actId="1076"/>
          <ac:cxnSpMkLst>
            <pc:docMk/>
            <pc:sldMk cId="2252245973" sldId="273"/>
            <ac:cxnSpMk id="22" creationId="{5615499C-ADE4-46BC-B683-0615A0D1090D}"/>
          </ac:cxnSpMkLst>
        </pc:cxnChg>
      </pc:sldChg>
      <pc:sldChg chg="addSp delSp modSp new del mod setBg setClrOvrMap">
        <pc:chgData name="ESSAFOUI Myriam" userId="aacf03ed-1f33-401b-8c61-3a552ae6a584" providerId="ADAL" clId="{C8F19002-1ACB-40F3-BC09-629F0FB6842A}" dt="2022-01-05T20:07:50.305" v="1778" actId="47"/>
        <pc:sldMkLst>
          <pc:docMk/>
          <pc:sldMk cId="2320050222" sldId="274"/>
        </pc:sldMkLst>
        <pc:spChg chg="del mod">
          <ac:chgData name="ESSAFOUI Myriam" userId="aacf03ed-1f33-401b-8c61-3a552ae6a584" providerId="ADAL" clId="{C8F19002-1ACB-40F3-BC09-629F0FB6842A}" dt="2022-01-05T20:05:27.396" v="1748" actId="478"/>
          <ac:spMkLst>
            <pc:docMk/>
            <pc:sldMk cId="2320050222" sldId="274"/>
            <ac:spMk id="2" creationId="{D2C3044A-DA99-44E4-8C99-18DB2573C0ED}"/>
          </ac:spMkLst>
        </pc:spChg>
        <pc:spChg chg="del">
          <ac:chgData name="ESSAFOUI Myriam" userId="aacf03ed-1f33-401b-8c61-3a552ae6a584" providerId="ADAL" clId="{C8F19002-1ACB-40F3-BC09-629F0FB6842A}" dt="2022-01-05T20:03:38.691" v="1738"/>
          <ac:spMkLst>
            <pc:docMk/>
            <pc:sldMk cId="2320050222" sldId="274"/>
            <ac:spMk id="3" creationId="{3CB194D9-7A58-4445-86EC-10C2336A410A}"/>
          </ac:spMkLst>
        </pc:spChg>
        <pc:spChg chg="add del mod">
          <ac:chgData name="ESSAFOUI Myriam" userId="aacf03ed-1f33-401b-8c61-3a552ae6a584" providerId="ADAL" clId="{C8F19002-1ACB-40F3-BC09-629F0FB6842A}" dt="2022-01-05T20:05:11.021" v="1745"/>
          <ac:spMkLst>
            <pc:docMk/>
            <pc:sldMk cId="2320050222" sldId="274"/>
            <ac:spMk id="4" creationId="{292E3049-E491-4D78-B0EC-36D5BEDBCF9C}"/>
          </ac:spMkLst>
        </pc:spChg>
        <pc:spChg chg="add del">
          <ac:chgData name="ESSAFOUI Myriam" userId="aacf03ed-1f33-401b-8c61-3a552ae6a584" providerId="ADAL" clId="{C8F19002-1ACB-40F3-BC09-629F0FB6842A}" dt="2022-01-05T20:04:06.684" v="1742" actId="26606"/>
          <ac:spMkLst>
            <pc:docMk/>
            <pc:sldMk cId="2320050222" sldId="274"/>
            <ac:spMk id="73" creationId="{5E8D2E83-FB3A-40E7-A9E5-7AB389D612B4}"/>
          </ac:spMkLst>
        </pc:spChg>
        <pc:spChg chg="add">
          <ac:chgData name="ESSAFOUI Myriam" userId="aacf03ed-1f33-401b-8c61-3a552ae6a584" providerId="ADAL" clId="{C8F19002-1ACB-40F3-BC09-629F0FB6842A}" dt="2022-01-05T20:04:06.715" v="1743" actId="26606"/>
          <ac:spMkLst>
            <pc:docMk/>
            <pc:sldMk cId="2320050222" sldId="274"/>
            <ac:spMk id="8198" creationId="{9228552E-C8B1-4A80-8448-0787CE0FC704}"/>
          </ac:spMkLst>
        </pc:spChg>
        <pc:picChg chg="add mod">
          <ac:chgData name="ESSAFOUI Myriam" userId="aacf03ed-1f33-401b-8c61-3a552ae6a584" providerId="ADAL" clId="{C8F19002-1ACB-40F3-BC09-629F0FB6842A}" dt="2022-01-05T20:06:04.783" v="1754" actId="1076"/>
          <ac:picMkLst>
            <pc:docMk/>
            <pc:sldMk cId="2320050222" sldId="274"/>
            <ac:picMk id="5" creationId="{900B4825-0311-4AC3-8BDD-7DC5B92BA9D8}"/>
          </ac:picMkLst>
        </pc:picChg>
        <pc:picChg chg="add del mod">
          <ac:chgData name="ESSAFOUI Myriam" userId="aacf03ed-1f33-401b-8c61-3a552ae6a584" providerId="ADAL" clId="{C8F19002-1ACB-40F3-BC09-629F0FB6842A}" dt="2022-01-05T20:03:44.605" v="1739" actId="478"/>
          <ac:picMkLst>
            <pc:docMk/>
            <pc:sldMk cId="2320050222" sldId="274"/>
            <ac:picMk id="8194" creationId="{3B4FAF5A-647F-4E9C-971B-FB4FF7687D66}"/>
          </ac:picMkLst>
        </pc:picChg>
        <pc:picChg chg="add del mod ord">
          <ac:chgData name="ESSAFOUI Myriam" userId="aacf03ed-1f33-401b-8c61-3a552ae6a584" providerId="ADAL" clId="{C8F19002-1ACB-40F3-BC09-629F0FB6842A}" dt="2022-01-05T20:04:10.210" v="1744" actId="478"/>
          <ac:picMkLst>
            <pc:docMk/>
            <pc:sldMk cId="2320050222" sldId="274"/>
            <ac:picMk id="8196" creationId="{D8F47179-3324-4494-9BC6-AD083EC0DD89}"/>
          </ac:picMkLst>
        </pc:picChg>
      </pc:sldChg>
    </pc:docChg>
  </pc:docChgLst>
  <pc:docChgLst>
    <pc:chgData name="ENARD Lucas" userId="S::lucas.enard@edu.devinci.fr::fb4fb03d-5168-4527-881f-f0ca72399c55" providerId="AD" clId="Web-{0EEFB198-EE60-4469-B457-489289909500}"/>
    <pc:docChg chg="addSld modSld">
      <pc:chgData name="ENARD Lucas" userId="S::lucas.enard@edu.devinci.fr::fb4fb03d-5168-4527-881f-f0ca72399c55" providerId="AD" clId="Web-{0EEFB198-EE60-4469-B457-489289909500}" dt="2022-01-05T17:23:24.791" v="876" actId="20577"/>
      <pc:docMkLst>
        <pc:docMk/>
      </pc:docMkLst>
      <pc:sldChg chg="modSp">
        <pc:chgData name="ENARD Lucas" userId="S::lucas.enard@edu.devinci.fr::fb4fb03d-5168-4527-881f-f0ca72399c55" providerId="AD" clId="Web-{0EEFB198-EE60-4469-B457-489289909500}" dt="2022-01-05T14:07:31.469" v="95" actId="20577"/>
        <pc:sldMkLst>
          <pc:docMk/>
          <pc:sldMk cId="1602017207" sldId="257"/>
        </pc:sldMkLst>
        <pc:spChg chg="mod">
          <ac:chgData name="ENARD Lucas" userId="S::lucas.enard@edu.devinci.fr::fb4fb03d-5168-4527-881f-f0ca72399c55" providerId="AD" clId="Web-{0EEFB198-EE60-4469-B457-489289909500}" dt="2022-01-05T14:07:18.125" v="93" actId="20577"/>
          <ac:spMkLst>
            <pc:docMk/>
            <pc:sldMk cId="1602017207" sldId="257"/>
            <ac:spMk id="2" creationId="{08823268-2F0E-4D55-99C4-7EF399007944}"/>
          </ac:spMkLst>
        </pc:spChg>
        <pc:spChg chg="mod">
          <ac:chgData name="ENARD Lucas" userId="S::lucas.enard@edu.devinci.fr::fb4fb03d-5168-4527-881f-f0ca72399c55" providerId="AD" clId="Web-{0EEFB198-EE60-4469-B457-489289909500}" dt="2022-01-05T14:07:31.469" v="95" actId="20577"/>
          <ac:spMkLst>
            <pc:docMk/>
            <pc:sldMk cId="1602017207" sldId="257"/>
            <ac:spMk id="3" creationId="{1403A524-E00E-4E55-BE93-9A96E863E789}"/>
          </ac:spMkLst>
        </pc:spChg>
      </pc:sldChg>
      <pc:sldChg chg="addSp delSp modSp new">
        <pc:chgData name="ENARD Lucas" userId="S::lucas.enard@edu.devinci.fr::fb4fb03d-5168-4527-881f-f0ca72399c55" providerId="AD" clId="Web-{0EEFB198-EE60-4469-B457-489289909500}" dt="2022-01-05T17:23:24.791" v="876" actId="20577"/>
        <pc:sldMkLst>
          <pc:docMk/>
          <pc:sldMk cId="1742247496" sldId="258"/>
        </pc:sldMkLst>
        <pc:spChg chg="mod">
          <ac:chgData name="ENARD Lucas" userId="S::lucas.enard@edu.devinci.fr::fb4fb03d-5168-4527-881f-f0ca72399c55" providerId="AD" clId="Web-{0EEFB198-EE60-4469-B457-489289909500}" dt="2022-01-05T14:01:19.724" v="26" actId="20577"/>
          <ac:spMkLst>
            <pc:docMk/>
            <pc:sldMk cId="1742247496" sldId="258"/>
            <ac:spMk id="2" creationId="{FAC5C070-9B3C-4554-87E4-F4618943FB7B}"/>
          </ac:spMkLst>
        </pc:spChg>
        <pc:spChg chg="del mod">
          <ac:chgData name="ENARD Lucas" userId="S::lucas.enard@edu.devinci.fr::fb4fb03d-5168-4527-881f-f0ca72399c55" providerId="AD" clId="Web-{0EEFB198-EE60-4469-B457-489289909500}" dt="2022-01-05T14:00:42.785" v="5"/>
          <ac:spMkLst>
            <pc:docMk/>
            <pc:sldMk cId="1742247496" sldId="258"/>
            <ac:spMk id="3" creationId="{5B5C35F4-FEBC-4625-8408-F3848D43CFD5}"/>
          </ac:spMkLst>
        </pc:spChg>
        <pc:spChg chg="add mod">
          <ac:chgData name="ENARD Lucas" userId="S::lucas.enard@edu.devinci.fr::fb4fb03d-5168-4527-881f-f0ca72399c55" providerId="AD" clId="Web-{0EEFB198-EE60-4469-B457-489289909500}" dt="2022-01-05T17:23:24.791" v="876" actId="20577"/>
          <ac:spMkLst>
            <pc:docMk/>
            <pc:sldMk cId="1742247496" sldId="258"/>
            <ac:spMk id="4" creationId="{1020372F-51FC-44CA-A124-FC1CF8F646FC}"/>
          </ac:spMkLst>
        </pc:spChg>
      </pc:sldChg>
      <pc:sldChg chg="addSp modSp new">
        <pc:chgData name="ENARD Lucas" userId="S::lucas.enard@edu.devinci.fr::fb4fb03d-5168-4527-881f-f0ca72399c55" providerId="AD" clId="Web-{0EEFB198-EE60-4469-B457-489289909500}" dt="2022-01-05T17:02:09.792" v="862" actId="20577"/>
        <pc:sldMkLst>
          <pc:docMk/>
          <pc:sldMk cId="3391227560" sldId="259"/>
        </pc:sldMkLst>
        <pc:spChg chg="mod">
          <ac:chgData name="ENARD Lucas" userId="S::lucas.enard@edu.devinci.fr::fb4fb03d-5168-4527-881f-f0ca72399c55" providerId="AD" clId="Web-{0EEFB198-EE60-4469-B457-489289909500}" dt="2022-01-05T14:07:58.159" v="96" actId="20577"/>
          <ac:spMkLst>
            <pc:docMk/>
            <pc:sldMk cId="3391227560" sldId="259"/>
            <ac:spMk id="2" creationId="{EF60379C-DEF0-4576-B99D-87F4A90C2F5D}"/>
          </ac:spMkLst>
        </pc:spChg>
        <pc:spChg chg="mod">
          <ac:chgData name="ENARD Lucas" userId="S::lucas.enard@edu.devinci.fr::fb4fb03d-5168-4527-881f-f0ca72399c55" providerId="AD" clId="Web-{0EEFB198-EE60-4469-B457-489289909500}" dt="2022-01-05T17:02:09.792" v="862" actId="20577"/>
          <ac:spMkLst>
            <pc:docMk/>
            <pc:sldMk cId="3391227560" sldId="259"/>
            <ac:spMk id="3" creationId="{02D859CA-1957-499F-BDBF-382B51E6722B}"/>
          </ac:spMkLst>
        </pc:spChg>
        <pc:spChg chg="add mod">
          <ac:chgData name="ENARD Lucas" userId="S::lucas.enard@edu.devinci.fr::fb4fb03d-5168-4527-881f-f0ca72399c55" providerId="AD" clId="Web-{0EEFB198-EE60-4469-B457-489289909500}" dt="2022-01-05T17:01:37.573" v="843" actId="1076"/>
          <ac:spMkLst>
            <pc:docMk/>
            <pc:sldMk cId="3391227560" sldId="259"/>
            <ac:spMk id="6" creationId="{DC2AFA51-7F4C-43A4-B235-169BECA4DF71}"/>
          </ac:spMkLst>
        </pc:spChg>
        <pc:spChg chg="add mod">
          <ac:chgData name="ENARD Lucas" userId="S::lucas.enard@edu.devinci.fr::fb4fb03d-5168-4527-881f-f0ca72399c55" providerId="AD" clId="Web-{0EEFB198-EE60-4469-B457-489289909500}" dt="2022-01-05T17:01:50.120" v="852" actId="1076"/>
          <ac:spMkLst>
            <pc:docMk/>
            <pc:sldMk cId="3391227560" sldId="259"/>
            <ac:spMk id="7" creationId="{50A53DC2-EDD3-43EB-8C54-1B9BEA5AB615}"/>
          </ac:spMkLst>
        </pc:spChg>
        <pc:picChg chg="add mod">
          <ac:chgData name="ENARD Lucas" userId="S::lucas.enard@edu.devinci.fr::fb4fb03d-5168-4527-881f-f0ca72399c55" providerId="AD" clId="Web-{0EEFB198-EE60-4469-B457-489289909500}" dt="2022-01-05T17:01:18.541" v="832" actId="14100"/>
          <ac:picMkLst>
            <pc:docMk/>
            <pc:sldMk cId="3391227560" sldId="259"/>
            <ac:picMk id="4" creationId="{13F8C2DC-F767-4CA7-A39D-0BFC7DB93BD0}"/>
          </ac:picMkLst>
        </pc:picChg>
        <pc:picChg chg="add mod">
          <ac:chgData name="ENARD Lucas" userId="S::lucas.enard@edu.devinci.fr::fb4fb03d-5168-4527-881f-f0ca72399c55" providerId="AD" clId="Web-{0EEFB198-EE60-4469-B457-489289909500}" dt="2022-01-05T17:01:14.682" v="831" actId="14100"/>
          <ac:picMkLst>
            <pc:docMk/>
            <pc:sldMk cId="3391227560" sldId="259"/>
            <ac:picMk id="5" creationId="{C80608E8-7D10-4758-8F02-8E53AB35433C}"/>
          </ac:picMkLst>
        </pc:picChg>
      </pc:sldChg>
      <pc:sldChg chg="addSp delSp modSp new">
        <pc:chgData name="ENARD Lucas" userId="S::lucas.enard@edu.devinci.fr::fb4fb03d-5168-4527-881f-f0ca72399c55" providerId="AD" clId="Web-{0EEFB198-EE60-4469-B457-489289909500}" dt="2022-01-05T17:15:21.826" v="863"/>
        <pc:sldMkLst>
          <pc:docMk/>
          <pc:sldMk cId="2674777727" sldId="260"/>
        </pc:sldMkLst>
        <pc:spChg chg="mod">
          <ac:chgData name="ENARD Lucas" userId="S::lucas.enard@edu.devinci.fr::fb4fb03d-5168-4527-881f-f0ca72399c55" providerId="AD" clId="Web-{0EEFB198-EE60-4469-B457-489289909500}" dt="2022-01-05T16:27:57.072" v="282" actId="20577"/>
          <ac:spMkLst>
            <pc:docMk/>
            <pc:sldMk cId="2674777727" sldId="260"/>
            <ac:spMk id="2" creationId="{3EEC6A05-2528-4BB2-A30E-85666A4E0461}"/>
          </ac:spMkLst>
        </pc:spChg>
        <pc:spChg chg="mod">
          <ac:chgData name="ENARD Lucas" userId="S::lucas.enard@edu.devinci.fr::fb4fb03d-5168-4527-881f-f0ca72399c55" providerId="AD" clId="Web-{0EEFB198-EE60-4469-B457-489289909500}" dt="2022-01-05T16:26:04.507" v="242" actId="14100"/>
          <ac:spMkLst>
            <pc:docMk/>
            <pc:sldMk cId="2674777727" sldId="260"/>
            <ac:spMk id="3" creationId="{CF0EB928-C87D-42FD-BFA2-E327E560882C}"/>
          </ac:spMkLst>
        </pc:spChg>
        <pc:spChg chg="del">
          <ac:chgData name="ENARD Lucas" userId="S::lucas.enard@edu.devinci.fr::fb4fb03d-5168-4527-881f-f0ca72399c55" providerId="AD" clId="Web-{0EEFB198-EE60-4469-B457-489289909500}" dt="2022-01-05T17:15:21.826" v="863"/>
          <ac:spMkLst>
            <pc:docMk/>
            <pc:sldMk cId="2674777727" sldId="260"/>
            <ac:spMk id="5" creationId="{CF246924-C395-4417-B263-14294F33B395}"/>
          </ac:spMkLst>
        </pc:spChg>
        <pc:picChg chg="add mod">
          <ac:chgData name="ENARD Lucas" userId="S::lucas.enard@edu.devinci.fr::fb4fb03d-5168-4527-881f-f0ca72399c55" providerId="AD" clId="Web-{0EEFB198-EE60-4469-B457-489289909500}" dt="2022-01-05T16:26:45.055" v="247" actId="14100"/>
          <ac:picMkLst>
            <pc:docMk/>
            <pc:sldMk cId="2674777727" sldId="260"/>
            <ac:picMk id="4" creationId="{0B501E71-7A3C-435B-902A-66FAA0287DC0}"/>
          </ac:picMkLst>
        </pc:picChg>
      </pc:sldChg>
      <pc:sldChg chg="addSp delSp modSp new">
        <pc:chgData name="ENARD Lucas" userId="S::lucas.enard@edu.devinci.fr::fb4fb03d-5168-4527-881f-f0ca72399c55" providerId="AD" clId="Web-{0EEFB198-EE60-4469-B457-489289909500}" dt="2022-01-05T16:43:15.453" v="553" actId="14100"/>
        <pc:sldMkLst>
          <pc:docMk/>
          <pc:sldMk cId="4079070950" sldId="261"/>
        </pc:sldMkLst>
        <pc:spChg chg="mod">
          <ac:chgData name="ENARD Lucas" userId="S::lucas.enard@edu.devinci.fr::fb4fb03d-5168-4527-881f-f0ca72399c55" providerId="AD" clId="Web-{0EEFB198-EE60-4469-B457-489289909500}" dt="2022-01-05T16:28:43.980" v="303" actId="20577"/>
          <ac:spMkLst>
            <pc:docMk/>
            <pc:sldMk cId="4079070950" sldId="261"/>
            <ac:spMk id="2" creationId="{EB036835-889B-4713-8E24-DF485D088CAA}"/>
          </ac:spMkLst>
        </pc:spChg>
        <pc:spChg chg="del">
          <ac:chgData name="ENARD Lucas" userId="S::lucas.enard@edu.devinci.fr::fb4fb03d-5168-4527-881f-f0ca72399c55" providerId="AD" clId="Web-{0EEFB198-EE60-4469-B457-489289909500}" dt="2022-01-05T16:28:49.980" v="304"/>
          <ac:spMkLst>
            <pc:docMk/>
            <pc:sldMk cId="4079070950" sldId="261"/>
            <ac:spMk id="3" creationId="{7F8194AB-529A-4397-9D50-29081E0B377E}"/>
          </ac:spMkLst>
        </pc:spChg>
        <pc:spChg chg="add mod">
          <ac:chgData name="ENARD Lucas" userId="S::lucas.enard@edu.devinci.fr::fb4fb03d-5168-4527-881f-f0ca72399c55" providerId="AD" clId="Web-{0EEFB198-EE60-4469-B457-489289909500}" dt="2022-01-05T16:41:45.826" v="486" actId="14100"/>
          <ac:spMkLst>
            <pc:docMk/>
            <pc:sldMk cId="4079070950" sldId="261"/>
            <ac:spMk id="4" creationId="{C12EFEE9-08BE-4477-9906-5EF1FF2867DC}"/>
          </ac:spMkLst>
        </pc:spChg>
        <pc:spChg chg="add mod">
          <ac:chgData name="ENARD Lucas" userId="S::lucas.enard@edu.devinci.fr::fb4fb03d-5168-4527-881f-f0ca72399c55" providerId="AD" clId="Web-{0EEFB198-EE60-4469-B457-489289909500}" dt="2022-01-05T16:41:37.670" v="485" actId="14100"/>
          <ac:spMkLst>
            <pc:docMk/>
            <pc:sldMk cId="4079070950" sldId="261"/>
            <ac:spMk id="6" creationId="{504E3937-B04B-42FD-AB6A-39E2D2323164}"/>
          </ac:spMkLst>
        </pc:spChg>
        <pc:spChg chg="add mod">
          <ac:chgData name="ENARD Lucas" userId="S::lucas.enard@edu.devinci.fr::fb4fb03d-5168-4527-881f-f0ca72399c55" providerId="AD" clId="Web-{0EEFB198-EE60-4469-B457-489289909500}" dt="2022-01-05T16:43:15.453" v="553" actId="14100"/>
          <ac:spMkLst>
            <pc:docMk/>
            <pc:sldMk cId="4079070950" sldId="261"/>
            <ac:spMk id="7" creationId="{24A9F4B4-1385-44EC-8672-059660DA0E24}"/>
          </ac:spMkLst>
        </pc:spChg>
        <pc:picChg chg="add mod">
          <ac:chgData name="ENARD Lucas" userId="S::lucas.enard@edu.devinci.fr::fb4fb03d-5168-4527-881f-f0ca72399c55" providerId="AD" clId="Web-{0EEFB198-EE60-4469-B457-489289909500}" dt="2022-01-05T16:40:53.840" v="443" actId="1076"/>
          <ac:picMkLst>
            <pc:docMk/>
            <pc:sldMk cId="4079070950" sldId="261"/>
            <ac:picMk id="5" creationId="{94DDA159-DAF6-4BEB-88AB-2519D17A294C}"/>
          </ac:picMkLst>
        </pc:picChg>
      </pc:sldChg>
      <pc:sldChg chg="addSp modSp add replId">
        <pc:chgData name="ENARD Lucas" userId="S::lucas.enard@edu.devinci.fr::fb4fb03d-5168-4527-881f-f0ca72399c55" providerId="AD" clId="Web-{0EEFB198-EE60-4469-B457-489289909500}" dt="2022-01-05T17:15:39.014" v="865" actId="20577"/>
        <pc:sldMkLst>
          <pc:docMk/>
          <pc:sldMk cId="768309363" sldId="264"/>
        </pc:sldMkLst>
        <pc:spChg chg="mod">
          <ac:chgData name="ENARD Lucas" userId="S::lucas.enard@edu.devinci.fr::fb4fb03d-5168-4527-881f-f0ca72399c55" providerId="AD" clId="Web-{0EEFB198-EE60-4469-B457-489289909500}" dt="2022-01-05T16:28:11.682" v="293" actId="20577"/>
          <ac:spMkLst>
            <pc:docMk/>
            <pc:sldMk cId="768309363" sldId="264"/>
            <ac:spMk id="2" creationId="{3EEC6A05-2528-4BB2-A30E-85666A4E0461}"/>
          </ac:spMkLst>
        </pc:spChg>
        <pc:spChg chg="mod">
          <ac:chgData name="ENARD Lucas" userId="S::lucas.enard@edu.devinci.fr::fb4fb03d-5168-4527-881f-f0ca72399c55" providerId="AD" clId="Web-{0EEFB198-EE60-4469-B457-489289909500}" dt="2022-01-05T17:15:39.014" v="865" actId="20577"/>
          <ac:spMkLst>
            <pc:docMk/>
            <pc:sldMk cId="768309363" sldId="264"/>
            <ac:spMk id="3" creationId="{CF0EB928-C87D-42FD-BFA2-E327E560882C}"/>
          </ac:spMkLst>
        </pc:spChg>
        <pc:spChg chg="add mod">
          <ac:chgData name="ENARD Lucas" userId="S::lucas.enard@edu.devinci.fr::fb4fb03d-5168-4527-881f-f0ca72399c55" providerId="AD" clId="Web-{0EEFB198-EE60-4469-B457-489289909500}" dt="2022-01-05T16:31:13.624" v="340" actId="20577"/>
          <ac:spMkLst>
            <pc:docMk/>
            <pc:sldMk cId="768309363" sldId="264"/>
            <ac:spMk id="5" creationId="{6507F44E-9256-46F9-A36E-0E4EF8D4C246}"/>
          </ac:spMkLst>
        </pc:spChg>
        <pc:picChg chg="add mod">
          <ac:chgData name="ENARD Lucas" userId="S::lucas.enard@edu.devinci.fr::fb4fb03d-5168-4527-881f-f0ca72399c55" providerId="AD" clId="Web-{0EEFB198-EE60-4469-B457-489289909500}" dt="2022-01-05T16:29:49.684" v="316" actId="1076"/>
          <ac:picMkLst>
            <pc:docMk/>
            <pc:sldMk cId="768309363" sldId="264"/>
            <ac:picMk id="4" creationId="{7EED10FE-BF35-48EC-998A-12F322268B64}"/>
          </ac:picMkLst>
        </pc:picChg>
      </pc:sldChg>
      <pc:sldChg chg="addSp delSp modSp add replId">
        <pc:chgData name="ENARD Lucas" userId="S::lucas.enard@edu.devinci.fr::fb4fb03d-5168-4527-881f-f0ca72399c55" providerId="AD" clId="Web-{0EEFB198-EE60-4469-B457-489289909500}" dt="2022-01-05T16:54:58.391" v="773" actId="14100"/>
        <pc:sldMkLst>
          <pc:docMk/>
          <pc:sldMk cId="4288553524" sldId="265"/>
        </pc:sldMkLst>
        <pc:spChg chg="del">
          <ac:chgData name="ENARD Lucas" userId="S::lucas.enard@edu.devinci.fr::fb4fb03d-5168-4527-881f-f0ca72399c55" providerId="AD" clId="Web-{0EEFB198-EE60-4469-B457-489289909500}" dt="2022-01-05T16:43:26.297" v="559"/>
          <ac:spMkLst>
            <pc:docMk/>
            <pc:sldMk cId="4288553524" sldId="265"/>
            <ac:spMk id="4" creationId="{C12EFEE9-08BE-4477-9906-5EF1FF2867DC}"/>
          </ac:spMkLst>
        </pc:spChg>
        <pc:spChg chg="del mod">
          <ac:chgData name="ENARD Lucas" userId="S::lucas.enard@edu.devinci.fr::fb4fb03d-5168-4527-881f-f0ca72399c55" providerId="AD" clId="Web-{0EEFB198-EE60-4469-B457-489289909500}" dt="2022-01-05T16:43:23.985" v="557"/>
          <ac:spMkLst>
            <pc:docMk/>
            <pc:sldMk cId="4288553524" sldId="265"/>
            <ac:spMk id="6" creationId="{504E3937-B04B-42FD-AB6A-39E2D2323164}"/>
          </ac:spMkLst>
        </pc:spChg>
        <pc:spChg chg="del">
          <ac:chgData name="ENARD Lucas" userId="S::lucas.enard@edu.devinci.fr::fb4fb03d-5168-4527-881f-f0ca72399c55" providerId="AD" clId="Web-{0EEFB198-EE60-4469-B457-489289909500}" dt="2022-01-05T16:43:25.235" v="558"/>
          <ac:spMkLst>
            <pc:docMk/>
            <pc:sldMk cId="4288553524" sldId="265"/>
            <ac:spMk id="7" creationId="{24A9F4B4-1385-44EC-8672-059660DA0E24}"/>
          </ac:spMkLst>
        </pc:spChg>
        <pc:spChg chg="add mod">
          <ac:chgData name="ENARD Lucas" userId="S::lucas.enard@edu.devinci.fr::fb4fb03d-5168-4527-881f-f0ca72399c55" providerId="AD" clId="Web-{0EEFB198-EE60-4469-B457-489289909500}" dt="2022-01-05T16:53:04.623" v="613" actId="1076"/>
          <ac:spMkLst>
            <pc:docMk/>
            <pc:sldMk cId="4288553524" sldId="265"/>
            <ac:spMk id="10" creationId="{695EBF16-75AE-49CF-8DD2-0A5E2016F006}"/>
          </ac:spMkLst>
        </pc:spChg>
        <pc:spChg chg="add mod">
          <ac:chgData name="ENARD Lucas" userId="S::lucas.enard@edu.devinci.fr::fb4fb03d-5168-4527-881f-f0ca72399c55" providerId="AD" clId="Web-{0EEFB198-EE60-4469-B457-489289909500}" dt="2022-01-05T16:53:47.468" v="631" actId="14100"/>
          <ac:spMkLst>
            <pc:docMk/>
            <pc:sldMk cId="4288553524" sldId="265"/>
            <ac:spMk id="12" creationId="{8AE9D136-E0FD-49BE-8862-8396D94E3022}"/>
          </ac:spMkLst>
        </pc:spChg>
        <pc:spChg chg="add mod">
          <ac:chgData name="ENARD Lucas" userId="S::lucas.enard@edu.devinci.fr::fb4fb03d-5168-4527-881f-f0ca72399c55" providerId="AD" clId="Web-{0EEFB198-EE60-4469-B457-489289909500}" dt="2022-01-05T16:54:58.391" v="773" actId="14100"/>
          <ac:spMkLst>
            <pc:docMk/>
            <pc:sldMk cId="4288553524" sldId="265"/>
            <ac:spMk id="13" creationId="{3BEFA536-C35C-4B69-B9E2-13E75384671D}"/>
          </ac:spMkLst>
        </pc:spChg>
        <pc:picChg chg="add del mod">
          <ac:chgData name="ENARD Lucas" userId="S::lucas.enard@edu.devinci.fr::fb4fb03d-5168-4527-881f-f0ca72399c55" providerId="AD" clId="Web-{0EEFB198-EE60-4469-B457-489289909500}" dt="2022-01-05T16:50:46.198" v="570"/>
          <ac:picMkLst>
            <pc:docMk/>
            <pc:sldMk cId="4288553524" sldId="265"/>
            <ac:picMk id="3" creationId="{5905D10D-BE1C-4617-8E25-8318913A1404}"/>
          </ac:picMkLst>
        </pc:picChg>
        <pc:picChg chg="del">
          <ac:chgData name="ENARD Lucas" userId="S::lucas.enard@edu.devinci.fr::fb4fb03d-5168-4527-881f-f0ca72399c55" providerId="AD" clId="Web-{0EEFB198-EE60-4469-B457-489289909500}" dt="2022-01-05T16:43:22.485" v="555"/>
          <ac:picMkLst>
            <pc:docMk/>
            <pc:sldMk cId="4288553524" sldId="265"/>
            <ac:picMk id="5" creationId="{94DDA159-DAF6-4BEB-88AB-2519D17A294C}"/>
          </ac:picMkLst>
        </pc:picChg>
        <pc:picChg chg="add del mod">
          <ac:chgData name="ENARD Lucas" userId="S::lucas.enard@edu.devinci.fr::fb4fb03d-5168-4527-881f-f0ca72399c55" providerId="AD" clId="Web-{0EEFB198-EE60-4469-B457-489289909500}" dt="2022-01-05T16:51:51.825" v="574"/>
          <ac:picMkLst>
            <pc:docMk/>
            <pc:sldMk cId="4288553524" sldId="265"/>
            <ac:picMk id="8" creationId="{D2006737-31A2-4EB6-BA98-70DF671136BA}"/>
          </ac:picMkLst>
        </pc:picChg>
        <pc:picChg chg="add mod">
          <ac:chgData name="ENARD Lucas" userId="S::lucas.enard@edu.devinci.fr::fb4fb03d-5168-4527-881f-f0ca72399c55" providerId="AD" clId="Web-{0EEFB198-EE60-4469-B457-489289909500}" dt="2022-01-05T16:53:04.623" v="612" actId="1076"/>
          <ac:picMkLst>
            <pc:docMk/>
            <pc:sldMk cId="4288553524" sldId="265"/>
            <ac:picMk id="9" creationId="{EFCC3A92-8EFB-48BA-9A23-D8967059E8C0}"/>
          </ac:picMkLst>
        </pc:picChg>
        <pc:picChg chg="add mod">
          <ac:chgData name="ENARD Lucas" userId="S::lucas.enard@edu.devinci.fr::fb4fb03d-5168-4527-881f-f0ca72399c55" providerId="AD" clId="Web-{0EEFB198-EE60-4469-B457-489289909500}" dt="2022-01-05T16:53:47.484" v="632" actId="14100"/>
          <ac:picMkLst>
            <pc:docMk/>
            <pc:sldMk cId="4288553524" sldId="265"/>
            <ac:picMk id="11" creationId="{4804DC87-D39A-4CB7-ADD4-BD5426D88B01}"/>
          </ac:picMkLst>
        </pc:picChg>
      </pc:sldChg>
    </pc:docChg>
  </pc:docChgLst>
  <pc:docChgLst>
    <pc:chgData name="ENARD Lucas" userId="S::lucas.enard@edu.devinci.fr::fb4fb03d-5168-4527-881f-f0ca72399c55" providerId="AD" clId="Web-{FB9D6E77-1255-450B-8CCD-36BC793901F9}"/>
    <pc:docChg chg="addSld modSld">
      <pc:chgData name="ENARD Lucas" userId="S::lucas.enard@edu.devinci.fr::fb4fb03d-5168-4527-881f-f0ca72399c55" providerId="AD" clId="Web-{FB9D6E77-1255-450B-8CCD-36BC793901F9}" dt="2022-01-05T13:52:11.703" v="8" actId="20577"/>
      <pc:docMkLst>
        <pc:docMk/>
      </pc:docMkLst>
      <pc:sldChg chg="addSp modSp new">
        <pc:chgData name="ENARD Lucas" userId="S::lucas.enard@edu.devinci.fr::fb4fb03d-5168-4527-881f-f0ca72399c55" providerId="AD" clId="Web-{FB9D6E77-1255-450B-8CCD-36BC793901F9}" dt="2022-01-05T13:52:11.703" v="8" actId="20577"/>
        <pc:sldMkLst>
          <pc:docMk/>
          <pc:sldMk cId="1602017207" sldId="257"/>
        </pc:sldMkLst>
        <pc:spChg chg="mod">
          <ac:chgData name="ENARD Lucas" userId="S::lucas.enard@edu.devinci.fr::fb4fb03d-5168-4527-881f-f0ca72399c55" providerId="AD" clId="Web-{FB9D6E77-1255-450B-8CCD-36BC793901F9}" dt="2022-01-05T13:52:11.703" v="8" actId="20577"/>
          <ac:spMkLst>
            <pc:docMk/>
            <pc:sldMk cId="1602017207" sldId="257"/>
            <ac:spMk id="2" creationId="{08823268-2F0E-4D55-99C4-7EF399007944}"/>
          </ac:spMkLst>
        </pc:spChg>
        <pc:spChg chg="add">
          <ac:chgData name="ENARD Lucas" userId="S::lucas.enard@edu.devinci.fr::fb4fb03d-5168-4527-881f-f0ca72399c55" providerId="AD" clId="Web-{FB9D6E77-1255-450B-8CCD-36BC793901F9}" dt="2022-01-05T13:52:09.843" v="7"/>
          <ac:spMkLst>
            <pc:docMk/>
            <pc:sldMk cId="1602017207" sldId="257"/>
            <ac:spMk id="4" creationId="{98BFAB08-29F6-4FA9-AF29-1CDDF4848E6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FF6889-774A-4A85-8B07-4DFEB879E6D1}" type="doc">
      <dgm:prSet loTypeId="urn:microsoft.com/office/officeart/2005/8/layout/vList2" loCatId="list" qsTypeId="urn:microsoft.com/office/officeart/2005/8/quickstyle/simple3" qsCatId="simple" csTypeId="urn:microsoft.com/office/officeart/2005/8/colors/accent0_3" csCatId="mainScheme" phldr="1"/>
      <dgm:spPr/>
      <dgm:t>
        <a:bodyPr/>
        <a:lstStyle/>
        <a:p>
          <a:endParaRPr lang="fr-FR"/>
        </a:p>
      </dgm:t>
    </dgm:pt>
    <dgm:pt modelId="{39D808C1-0D16-4E14-AC46-E5F534D86809}">
      <dgm:prSet/>
      <dgm:spPr/>
      <dgm:t>
        <a:bodyPr/>
        <a:lstStyle/>
        <a:p>
          <a:r>
            <a:rPr lang="en-US" dirty="0">
              <a:solidFill>
                <a:schemeClr val="tx2">
                  <a:lumMod val="50000"/>
                </a:schemeClr>
              </a:solidFill>
              <a:cs typeface="Calibri"/>
            </a:rPr>
            <a:t>Dataset introduction</a:t>
          </a:r>
        </a:p>
      </dgm:t>
    </dgm:pt>
    <dgm:pt modelId="{C95BA10B-EFDE-449A-BE76-59F0A3BCFD9A}" type="parTrans" cxnId="{4342C220-F4AA-4A4D-883B-9E03632B6BCB}">
      <dgm:prSet/>
      <dgm:spPr/>
      <dgm:t>
        <a:bodyPr/>
        <a:lstStyle/>
        <a:p>
          <a:endParaRPr lang="fr-FR">
            <a:solidFill>
              <a:schemeClr val="tx2">
                <a:lumMod val="50000"/>
              </a:schemeClr>
            </a:solidFill>
          </a:endParaRPr>
        </a:p>
      </dgm:t>
    </dgm:pt>
    <dgm:pt modelId="{08C768DD-88F2-4752-B1D2-FCCDCFE868AD}" type="sibTrans" cxnId="{4342C220-F4AA-4A4D-883B-9E03632B6BCB}">
      <dgm:prSet/>
      <dgm:spPr/>
      <dgm:t>
        <a:bodyPr/>
        <a:lstStyle/>
        <a:p>
          <a:endParaRPr lang="fr-FR">
            <a:solidFill>
              <a:schemeClr val="tx2">
                <a:lumMod val="50000"/>
              </a:schemeClr>
            </a:solidFill>
          </a:endParaRPr>
        </a:p>
      </dgm:t>
    </dgm:pt>
    <dgm:pt modelId="{75BDE680-A9DF-4641-9B8F-85B883F62ED0}">
      <dgm:prSet/>
      <dgm:spPr/>
      <dgm:t>
        <a:bodyPr/>
        <a:lstStyle/>
        <a:p>
          <a:r>
            <a:rPr lang="en-US" dirty="0">
              <a:solidFill>
                <a:schemeClr val="tx2">
                  <a:lumMod val="50000"/>
                </a:schemeClr>
              </a:solidFill>
              <a:cs typeface="Calibri"/>
            </a:rPr>
            <a:t>Dataset exploration and visualization</a:t>
          </a:r>
        </a:p>
      </dgm:t>
    </dgm:pt>
    <dgm:pt modelId="{ADBE3F11-7CF0-498E-85E9-D7A711FE862D}" type="parTrans" cxnId="{071F7010-E4EA-40EE-9BC1-4E5EE9BD02E7}">
      <dgm:prSet/>
      <dgm:spPr/>
      <dgm:t>
        <a:bodyPr/>
        <a:lstStyle/>
        <a:p>
          <a:endParaRPr lang="fr-FR">
            <a:solidFill>
              <a:schemeClr val="tx2">
                <a:lumMod val="50000"/>
              </a:schemeClr>
            </a:solidFill>
          </a:endParaRPr>
        </a:p>
      </dgm:t>
    </dgm:pt>
    <dgm:pt modelId="{25076A1B-6ADE-4435-B6CD-AF110EE2C8BA}" type="sibTrans" cxnId="{071F7010-E4EA-40EE-9BC1-4E5EE9BD02E7}">
      <dgm:prSet/>
      <dgm:spPr/>
      <dgm:t>
        <a:bodyPr/>
        <a:lstStyle/>
        <a:p>
          <a:endParaRPr lang="fr-FR">
            <a:solidFill>
              <a:schemeClr val="tx2">
                <a:lumMod val="50000"/>
              </a:schemeClr>
            </a:solidFill>
          </a:endParaRPr>
        </a:p>
      </dgm:t>
    </dgm:pt>
    <dgm:pt modelId="{A7CADA8D-FB17-4BFE-BB59-3FC18E09D4D5}">
      <dgm:prSet/>
      <dgm:spPr/>
      <dgm:t>
        <a:bodyPr/>
        <a:lstStyle/>
        <a:p>
          <a:r>
            <a:rPr lang="en-US" dirty="0">
              <a:solidFill>
                <a:schemeClr val="tx2">
                  <a:lumMod val="50000"/>
                </a:schemeClr>
              </a:solidFill>
              <a:cs typeface="Calibri"/>
            </a:rPr>
            <a:t>Modeling</a:t>
          </a:r>
        </a:p>
      </dgm:t>
    </dgm:pt>
    <dgm:pt modelId="{9F6FEBD8-C3A6-4781-8519-748874BD1FD8}" type="parTrans" cxnId="{BFC71979-3CA3-4368-A56F-EEB3228C5235}">
      <dgm:prSet/>
      <dgm:spPr/>
      <dgm:t>
        <a:bodyPr/>
        <a:lstStyle/>
        <a:p>
          <a:endParaRPr lang="fr-FR">
            <a:solidFill>
              <a:schemeClr val="tx2">
                <a:lumMod val="50000"/>
              </a:schemeClr>
            </a:solidFill>
          </a:endParaRPr>
        </a:p>
      </dgm:t>
    </dgm:pt>
    <dgm:pt modelId="{EC7811EF-95CE-4715-9E37-70D1195269D3}" type="sibTrans" cxnId="{BFC71979-3CA3-4368-A56F-EEB3228C5235}">
      <dgm:prSet/>
      <dgm:spPr/>
      <dgm:t>
        <a:bodyPr/>
        <a:lstStyle/>
        <a:p>
          <a:endParaRPr lang="fr-FR">
            <a:solidFill>
              <a:schemeClr val="tx2">
                <a:lumMod val="50000"/>
              </a:schemeClr>
            </a:solidFill>
          </a:endParaRPr>
        </a:p>
      </dgm:t>
    </dgm:pt>
    <dgm:pt modelId="{C34AD22F-17C1-49F1-9C00-6CEB678D3736}">
      <dgm:prSet/>
      <dgm:spPr/>
      <dgm:t>
        <a:bodyPr/>
        <a:lstStyle/>
        <a:p>
          <a:r>
            <a:rPr lang="en-US">
              <a:solidFill>
                <a:schemeClr val="tx2">
                  <a:lumMod val="50000"/>
                </a:schemeClr>
              </a:solidFill>
              <a:cs typeface="Calibri"/>
            </a:rPr>
            <a:t>API </a:t>
          </a:r>
          <a:endParaRPr lang="en-US" dirty="0">
            <a:solidFill>
              <a:schemeClr val="tx2">
                <a:lumMod val="50000"/>
              </a:schemeClr>
            </a:solidFill>
            <a:cs typeface="Calibri"/>
          </a:endParaRPr>
        </a:p>
      </dgm:t>
    </dgm:pt>
    <dgm:pt modelId="{A779AB1A-A45E-4BF7-8543-65A217B5D757}" type="parTrans" cxnId="{A9A3C0F6-CC2B-49DE-9DFB-8086740F273D}">
      <dgm:prSet/>
      <dgm:spPr/>
      <dgm:t>
        <a:bodyPr/>
        <a:lstStyle/>
        <a:p>
          <a:endParaRPr lang="fr-FR">
            <a:solidFill>
              <a:schemeClr val="tx2">
                <a:lumMod val="50000"/>
              </a:schemeClr>
            </a:solidFill>
          </a:endParaRPr>
        </a:p>
      </dgm:t>
    </dgm:pt>
    <dgm:pt modelId="{AE369E69-5FFB-409F-A10A-5FC7EE9F7C84}" type="sibTrans" cxnId="{A9A3C0F6-CC2B-49DE-9DFB-8086740F273D}">
      <dgm:prSet/>
      <dgm:spPr/>
      <dgm:t>
        <a:bodyPr/>
        <a:lstStyle/>
        <a:p>
          <a:endParaRPr lang="fr-FR">
            <a:solidFill>
              <a:schemeClr val="tx2">
                <a:lumMod val="50000"/>
              </a:schemeClr>
            </a:solidFill>
          </a:endParaRPr>
        </a:p>
      </dgm:t>
    </dgm:pt>
    <dgm:pt modelId="{6497FC9A-FD48-494F-8ADC-1722AE32BD68}" type="pres">
      <dgm:prSet presAssocID="{D9FF6889-774A-4A85-8B07-4DFEB879E6D1}" presName="linear" presStyleCnt="0">
        <dgm:presLayoutVars>
          <dgm:animLvl val="lvl"/>
          <dgm:resizeHandles val="exact"/>
        </dgm:presLayoutVars>
      </dgm:prSet>
      <dgm:spPr/>
    </dgm:pt>
    <dgm:pt modelId="{8F08B62E-F190-41FC-B0CC-68CD7C144A1D}" type="pres">
      <dgm:prSet presAssocID="{39D808C1-0D16-4E14-AC46-E5F534D86809}" presName="parentText" presStyleLbl="node1" presStyleIdx="0" presStyleCnt="4" custLinFactY="-12321" custLinFactNeighborY="-100000">
        <dgm:presLayoutVars>
          <dgm:chMax val="0"/>
          <dgm:bulletEnabled val="1"/>
        </dgm:presLayoutVars>
      </dgm:prSet>
      <dgm:spPr/>
    </dgm:pt>
    <dgm:pt modelId="{12526A5B-ADA7-4DF4-8DC2-84A8E5A203E5}" type="pres">
      <dgm:prSet presAssocID="{08C768DD-88F2-4752-B1D2-FCCDCFE868AD}" presName="spacer" presStyleCnt="0"/>
      <dgm:spPr/>
    </dgm:pt>
    <dgm:pt modelId="{B7565B3B-E7F8-4027-A732-C6CE8943C193}" type="pres">
      <dgm:prSet presAssocID="{75BDE680-A9DF-4641-9B8F-85B883F62ED0}" presName="parentText" presStyleLbl="node1" presStyleIdx="1" presStyleCnt="4">
        <dgm:presLayoutVars>
          <dgm:chMax val="0"/>
          <dgm:bulletEnabled val="1"/>
        </dgm:presLayoutVars>
      </dgm:prSet>
      <dgm:spPr/>
    </dgm:pt>
    <dgm:pt modelId="{2587E6F1-7A1C-4AB5-9067-E9DBADFAB37B}" type="pres">
      <dgm:prSet presAssocID="{25076A1B-6ADE-4435-B6CD-AF110EE2C8BA}" presName="spacer" presStyleCnt="0"/>
      <dgm:spPr/>
    </dgm:pt>
    <dgm:pt modelId="{08BA4EF7-C9DE-461B-B3CF-BE1A3087142E}" type="pres">
      <dgm:prSet presAssocID="{A7CADA8D-FB17-4BFE-BB59-3FC18E09D4D5}" presName="parentText" presStyleLbl="node1" presStyleIdx="2" presStyleCnt="4" custLinFactY="17498" custLinFactNeighborY="100000">
        <dgm:presLayoutVars>
          <dgm:chMax val="0"/>
          <dgm:bulletEnabled val="1"/>
        </dgm:presLayoutVars>
      </dgm:prSet>
      <dgm:spPr/>
    </dgm:pt>
    <dgm:pt modelId="{27D72678-1D63-41C8-AE04-03C72CFE5E39}" type="pres">
      <dgm:prSet presAssocID="{EC7811EF-95CE-4715-9E37-70D1195269D3}" presName="spacer" presStyleCnt="0"/>
      <dgm:spPr/>
    </dgm:pt>
    <dgm:pt modelId="{6C0392E7-83AB-4E86-8304-CF372554C6E1}" type="pres">
      <dgm:prSet presAssocID="{C34AD22F-17C1-49F1-9C00-6CEB678D3736}" presName="parentText" presStyleLbl="node1" presStyleIdx="3" presStyleCnt="4" custLinFactY="52445" custLinFactNeighborY="100000">
        <dgm:presLayoutVars>
          <dgm:chMax val="0"/>
          <dgm:bulletEnabled val="1"/>
        </dgm:presLayoutVars>
      </dgm:prSet>
      <dgm:spPr/>
    </dgm:pt>
  </dgm:ptLst>
  <dgm:cxnLst>
    <dgm:cxn modelId="{071F7010-E4EA-40EE-9BC1-4E5EE9BD02E7}" srcId="{D9FF6889-774A-4A85-8B07-4DFEB879E6D1}" destId="{75BDE680-A9DF-4641-9B8F-85B883F62ED0}" srcOrd="1" destOrd="0" parTransId="{ADBE3F11-7CF0-498E-85E9-D7A711FE862D}" sibTransId="{25076A1B-6ADE-4435-B6CD-AF110EE2C8BA}"/>
    <dgm:cxn modelId="{4342C220-F4AA-4A4D-883B-9E03632B6BCB}" srcId="{D9FF6889-774A-4A85-8B07-4DFEB879E6D1}" destId="{39D808C1-0D16-4E14-AC46-E5F534D86809}" srcOrd="0" destOrd="0" parTransId="{C95BA10B-EFDE-449A-BE76-59F0A3BCFD9A}" sibTransId="{08C768DD-88F2-4752-B1D2-FCCDCFE868AD}"/>
    <dgm:cxn modelId="{63006927-D291-4BF8-A156-2639D0F00E2E}" type="presOf" srcId="{C34AD22F-17C1-49F1-9C00-6CEB678D3736}" destId="{6C0392E7-83AB-4E86-8304-CF372554C6E1}" srcOrd="0" destOrd="0" presId="urn:microsoft.com/office/officeart/2005/8/layout/vList2"/>
    <dgm:cxn modelId="{F938EC3B-2A5E-4F97-895A-B41F2366B69D}" type="presOf" srcId="{75BDE680-A9DF-4641-9B8F-85B883F62ED0}" destId="{B7565B3B-E7F8-4027-A732-C6CE8943C193}" srcOrd="0" destOrd="0" presId="urn:microsoft.com/office/officeart/2005/8/layout/vList2"/>
    <dgm:cxn modelId="{063B4E5C-42EA-4D77-871E-541F41A1B308}" type="presOf" srcId="{39D808C1-0D16-4E14-AC46-E5F534D86809}" destId="{8F08B62E-F190-41FC-B0CC-68CD7C144A1D}" srcOrd="0" destOrd="0" presId="urn:microsoft.com/office/officeart/2005/8/layout/vList2"/>
    <dgm:cxn modelId="{BFC71979-3CA3-4368-A56F-EEB3228C5235}" srcId="{D9FF6889-774A-4A85-8B07-4DFEB879E6D1}" destId="{A7CADA8D-FB17-4BFE-BB59-3FC18E09D4D5}" srcOrd="2" destOrd="0" parTransId="{9F6FEBD8-C3A6-4781-8519-748874BD1FD8}" sibTransId="{EC7811EF-95CE-4715-9E37-70D1195269D3}"/>
    <dgm:cxn modelId="{5F9E66B2-5198-4826-8444-1EAF20A2F7EE}" type="presOf" srcId="{A7CADA8D-FB17-4BFE-BB59-3FC18E09D4D5}" destId="{08BA4EF7-C9DE-461B-B3CF-BE1A3087142E}" srcOrd="0" destOrd="0" presId="urn:microsoft.com/office/officeart/2005/8/layout/vList2"/>
    <dgm:cxn modelId="{A9A3C0F6-CC2B-49DE-9DFB-8086740F273D}" srcId="{D9FF6889-774A-4A85-8B07-4DFEB879E6D1}" destId="{C34AD22F-17C1-49F1-9C00-6CEB678D3736}" srcOrd="3" destOrd="0" parTransId="{A779AB1A-A45E-4BF7-8543-65A217B5D757}" sibTransId="{AE369E69-5FFB-409F-A10A-5FC7EE9F7C84}"/>
    <dgm:cxn modelId="{21ECDCFA-704B-44B7-9839-16FEAD540F49}" type="presOf" srcId="{D9FF6889-774A-4A85-8B07-4DFEB879E6D1}" destId="{6497FC9A-FD48-494F-8ADC-1722AE32BD68}" srcOrd="0" destOrd="0" presId="urn:microsoft.com/office/officeart/2005/8/layout/vList2"/>
    <dgm:cxn modelId="{5355BE78-C94A-429A-8385-241F438777CB}" type="presParOf" srcId="{6497FC9A-FD48-494F-8ADC-1722AE32BD68}" destId="{8F08B62E-F190-41FC-B0CC-68CD7C144A1D}" srcOrd="0" destOrd="0" presId="urn:microsoft.com/office/officeart/2005/8/layout/vList2"/>
    <dgm:cxn modelId="{2022052F-043E-4694-8A77-FE80486EDCFA}" type="presParOf" srcId="{6497FC9A-FD48-494F-8ADC-1722AE32BD68}" destId="{12526A5B-ADA7-4DF4-8DC2-84A8E5A203E5}" srcOrd="1" destOrd="0" presId="urn:microsoft.com/office/officeart/2005/8/layout/vList2"/>
    <dgm:cxn modelId="{6261EA0B-FA7D-4371-83F6-904FF4A25BE0}" type="presParOf" srcId="{6497FC9A-FD48-494F-8ADC-1722AE32BD68}" destId="{B7565B3B-E7F8-4027-A732-C6CE8943C193}" srcOrd="2" destOrd="0" presId="urn:microsoft.com/office/officeart/2005/8/layout/vList2"/>
    <dgm:cxn modelId="{8C5A9CC7-73C8-44DA-8BF4-36D52CB422DE}" type="presParOf" srcId="{6497FC9A-FD48-494F-8ADC-1722AE32BD68}" destId="{2587E6F1-7A1C-4AB5-9067-E9DBADFAB37B}" srcOrd="3" destOrd="0" presId="urn:microsoft.com/office/officeart/2005/8/layout/vList2"/>
    <dgm:cxn modelId="{90165004-0C7C-4103-9DCE-1CA806D0EB4B}" type="presParOf" srcId="{6497FC9A-FD48-494F-8ADC-1722AE32BD68}" destId="{08BA4EF7-C9DE-461B-B3CF-BE1A3087142E}" srcOrd="4" destOrd="0" presId="urn:microsoft.com/office/officeart/2005/8/layout/vList2"/>
    <dgm:cxn modelId="{68F7DE70-C399-46CC-9026-A9EEB269643F}" type="presParOf" srcId="{6497FC9A-FD48-494F-8ADC-1722AE32BD68}" destId="{27D72678-1D63-41C8-AE04-03C72CFE5E39}" srcOrd="5" destOrd="0" presId="urn:microsoft.com/office/officeart/2005/8/layout/vList2"/>
    <dgm:cxn modelId="{00434C54-016A-405B-907B-3DCF63EA79A1}" type="presParOf" srcId="{6497FC9A-FD48-494F-8ADC-1722AE32BD68}" destId="{6C0392E7-83AB-4E86-8304-CF372554C6E1}"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8B62E-F190-41FC-B0CC-68CD7C144A1D}">
      <dsp:nvSpPr>
        <dsp:cNvPr id="0" name=""/>
        <dsp:cNvSpPr/>
      </dsp:nvSpPr>
      <dsp:spPr>
        <a:xfrm>
          <a:off x="0" y="694835"/>
          <a:ext cx="7194378" cy="863460"/>
        </a:xfrm>
        <a:prstGeom prst="round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chemeClr val="tx2">
                  <a:lumMod val="50000"/>
                </a:schemeClr>
              </a:solidFill>
              <a:cs typeface="Calibri"/>
            </a:rPr>
            <a:t>Dataset introduction</a:t>
          </a:r>
        </a:p>
      </dsp:txBody>
      <dsp:txXfrm>
        <a:off x="42151" y="736986"/>
        <a:ext cx="7110076" cy="779158"/>
      </dsp:txXfrm>
    </dsp:sp>
    <dsp:sp modelId="{B7565B3B-E7F8-4027-A732-C6CE8943C193}">
      <dsp:nvSpPr>
        <dsp:cNvPr id="0" name=""/>
        <dsp:cNvSpPr/>
      </dsp:nvSpPr>
      <dsp:spPr>
        <a:xfrm>
          <a:off x="0" y="1872042"/>
          <a:ext cx="7194378" cy="863460"/>
        </a:xfrm>
        <a:prstGeom prst="round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chemeClr val="tx2">
                  <a:lumMod val="50000"/>
                </a:schemeClr>
              </a:solidFill>
              <a:cs typeface="Calibri"/>
            </a:rPr>
            <a:t>Dataset exploration and visualization</a:t>
          </a:r>
        </a:p>
      </dsp:txBody>
      <dsp:txXfrm>
        <a:off x="42151" y="1914193"/>
        <a:ext cx="7110076" cy="779158"/>
      </dsp:txXfrm>
    </dsp:sp>
    <dsp:sp modelId="{08BA4EF7-C9DE-461B-B3CF-BE1A3087142E}">
      <dsp:nvSpPr>
        <dsp:cNvPr id="0" name=""/>
        <dsp:cNvSpPr/>
      </dsp:nvSpPr>
      <dsp:spPr>
        <a:xfrm>
          <a:off x="0" y="3093950"/>
          <a:ext cx="7194378" cy="863460"/>
        </a:xfrm>
        <a:prstGeom prst="round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solidFill>
                <a:schemeClr val="tx2">
                  <a:lumMod val="50000"/>
                </a:schemeClr>
              </a:solidFill>
              <a:cs typeface="Calibri"/>
            </a:rPr>
            <a:t>Modeling</a:t>
          </a:r>
        </a:p>
      </dsp:txBody>
      <dsp:txXfrm>
        <a:off x="42151" y="3136101"/>
        <a:ext cx="7110076" cy="779158"/>
      </dsp:txXfrm>
    </dsp:sp>
    <dsp:sp modelId="{6C0392E7-83AB-4E86-8304-CF372554C6E1}">
      <dsp:nvSpPr>
        <dsp:cNvPr id="0" name=""/>
        <dsp:cNvSpPr/>
      </dsp:nvSpPr>
      <dsp:spPr>
        <a:xfrm>
          <a:off x="0" y="4362844"/>
          <a:ext cx="7194378" cy="863460"/>
        </a:xfrm>
        <a:prstGeom prst="round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solidFill>
                <a:schemeClr val="tx2">
                  <a:lumMod val="50000"/>
                </a:schemeClr>
              </a:solidFill>
              <a:cs typeface="Calibri"/>
            </a:rPr>
            <a:t>API </a:t>
          </a:r>
          <a:endParaRPr lang="en-US" sz="3600" kern="1200" dirty="0">
            <a:solidFill>
              <a:schemeClr val="tx2">
                <a:lumMod val="50000"/>
              </a:schemeClr>
            </a:solidFill>
            <a:cs typeface="Calibri"/>
          </a:endParaRPr>
        </a:p>
      </dsp:txBody>
      <dsp:txXfrm>
        <a:off x="42151" y="4404995"/>
        <a:ext cx="7110076" cy="77915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de-DE"/>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05.01.2022</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31049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05.01.2022</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41727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de-DE"/>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05.01.2022</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902177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05.01.2022</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84179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de-DE"/>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de-DE" smtClean="0"/>
              <a:t>05.01.2022</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46692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5" name="Espace réservé de la date 4"/>
          <p:cNvSpPr>
            <a:spLocks noGrp="1"/>
          </p:cNvSpPr>
          <p:nvPr>
            <p:ph type="dt" sz="half" idx="10"/>
          </p:nvPr>
        </p:nvSpPr>
        <p:spPr/>
        <p:txBody>
          <a:bodyPr/>
          <a:lstStyle/>
          <a:p>
            <a:fld id="{638941B0-F4D5-4460-BCAD-F7E2B41A8257}" type="datetimeFigureOut">
              <a:rPr lang="de-DE" smtClean="0"/>
              <a:t>05.01.2022</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74763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endParaRPr lang="de-DE"/>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7" name="Espace réservé de la date 6"/>
          <p:cNvSpPr>
            <a:spLocks noGrp="1"/>
          </p:cNvSpPr>
          <p:nvPr>
            <p:ph type="dt" sz="half" idx="10"/>
          </p:nvPr>
        </p:nvSpPr>
        <p:spPr/>
        <p:txBody>
          <a:bodyPr/>
          <a:lstStyle/>
          <a:p>
            <a:fld id="{638941B0-F4D5-4460-BCAD-F7E2B41A8257}" type="datetimeFigureOut">
              <a:rPr lang="de-DE" smtClean="0"/>
              <a:t>05.01.2022</a:t>
            </a:fld>
            <a:endParaRPr lang="de-DE"/>
          </a:p>
        </p:txBody>
      </p:sp>
      <p:sp>
        <p:nvSpPr>
          <p:cNvPr id="8" name="Espace réservé du pied de page 7"/>
          <p:cNvSpPr>
            <a:spLocks noGrp="1"/>
          </p:cNvSpPr>
          <p:nvPr>
            <p:ph type="ftr" sz="quarter" idx="11"/>
          </p:nvPr>
        </p:nvSpPr>
        <p:spPr/>
        <p:txBody>
          <a:bodyPr/>
          <a:lstStyle/>
          <a:p>
            <a:endParaRPr lang="de-DE"/>
          </a:p>
        </p:txBody>
      </p:sp>
      <p:sp>
        <p:nvSpPr>
          <p:cNvPr id="9" name="Espace réservé du numéro de diapositive 8"/>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611866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e la date 2"/>
          <p:cNvSpPr>
            <a:spLocks noGrp="1"/>
          </p:cNvSpPr>
          <p:nvPr>
            <p:ph type="dt" sz="half" idx="10"/>
          </p:nvPr>
        </p:nvSpPr>
        <p:spPr/>
        <p:txBody>
          <a:bodyPr/>
          <a:lstStyle/>
          <a:p>
            <a:fld id="{638941B0-F4D5-4460-BCAD-F7E2B41A8257}" type="datetimeFigureOut">
              <a:rPr lang="de-DE" smtClean="0"/>
              <a:t>05.01.2022</a:t>
            </a:fld>
            <a:endParaRPr lang="de-DE"/>
          </a:p>
        </p:txBody>
      </p:sp>
      <p:sp>
        <p:nvSpPr>
          <p:cNvPr id="4" name="Espace réservé du pied de page 3"/>
          <p:cNvSpPr>
            <a:spLocks noGrp="1"/>
          </p:cNvSpPr>
          <p:nvPr>
            <p:ph type="ftr" sz="quarter" idx="11"/>
          </p:nvPr>
        </p:nvSpPr>
        <p:spPr/>
        <p:txBody>
          <a:bodyPr/>
          <a:lstStyle/>
          <a:p>
            <a:endParaRPr lang="de-DE"/>
          </a:p>
        </p:txBody>
      </p:sp>
      <p:sp>
        <p:nvSpPr>
          <p:cNvPr id="5" name="Espace réservé du numéro de diapositive 4"/>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395854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38941B0-F4D5-4460-BCAD-F7E2B41A8257}" type="datetimeFigureOut">
              <a:rPr lang="de-DE" smtClean="0"/>
              <a:t>05.01.2022</a:t>
            </a:fld>
            <a:endParaRPr lang="de-DE"/>
          </a:p>
        </p:txBody>
      </p:sp>
      <p:sp>
        <p:nvSpPr>
          <p:cNvPr id="3" name="Espace réservé du pied de page 2"/>
          <p:cNvSpPr>
            <a:spLocks noGrp="1"/>
          </p:cNvSpPr>
          <p:nvPr>
            <p:ph type="ftr" sz="quarter" idx="11"/>
          </p:nvPr>
        </p:nvSpPr>
        <p:spPr/>
        <p:txBody>
          <a:bodyPr/>
          <a:lstStyle/>
          <a:p>
            <a:endParaRPr lang="de-DE"/>
          </a:p>
        </p:txBody>
      </p:sp>
      <p:sp>
        <p:nvSpPr>
          <p:cNvPr id="4" name="Espace réservé du numéro de diapositive 3"/>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404020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de-DE"/>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de-DE" smtClean="0"/>
              <a:t>05.01.2022</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706407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de-DE"/>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de-DE" smtClean="0"/>
              <a:t>05.01.2022</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61090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de-DE"/>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941B0-F4D5-4460-BCAD-F7E2B41A8257}" type="datetimeFigureOut">
              <a:rPr lang="de-DE" smtClean="0"/>
              <a:t>05.01.2022</a:t>
            </a:fld>
            <a:endParaRPr lang="de-DE"/>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6CCC6-2BE5-4E42-96A4-D1E8E81A3D8E}" type="slidenum">
              <a:rPr lang="de-DE" smtClean="0"/>
              <a:t>‹N°›</a:t>
            </a:fld>
            <a:endParaRPr lang="de-DE"/>
          </a:p>
        </p:txBody>
      </p:sp>
    </p:spTree>
    <p:extLst>
      <p:ext uri="{BB962C8B-B14F-4D97-AF65-F5344CB8AC3E}">
        <p14:creationId xmlns:p14="http://schemas.microsoft.com/office/powerpoint/2010/main" val="3071127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rchive.ics.uci.edu/ml/datasets/Estimation+of+obesity+levels+based+on+eating+habits+and+physical+condition+" TargetMode="Externa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Machine Learning Algorithms Identify Top Predictors of ...">
            <a:extLst>
              <a:ext uri="{FF2B5EF4-FFF2-40B4-BE49-F238E27FC236}">
                <a16:creationId xmlns:a16="http://schemas.microsoft.com/office/drawing/2014/main" id="{DA03E169-3F12-4613-B56D-453E9EC6AEEB}"/>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5384" r="6615" b="-1"/>
          <a:stretch/>
        </p:blipFill>
        <p:spPr bwMode="auto">
          <a:xfrm>
            <a:off x="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ctrTitle"/>
          </p:nvPr>
        </p:nvSpPr>
        <p:spPr>
          <a:xfrm>
            <a:off x="494260" y="995399"/>
            <a:ext cx="11203459" cy="1815083"/>
          </a:xfrm>
        </p:spPr>
        <p:txBody>
          <a:bodyPr>
            <a:normAutofit/>
          </a:bodyPr>
          <a:lstStyle/>
          <a:p>
            <a:r>
              <a:rPr lang="de-DE" sz="7200" b="1" dirty="0">
                <a:solidFill>
                  <a:srgbClr val="FFFFFF"/>
                </a:solidFill>
                <a:cs typeface="Calibri Light"/>
              </a:rPr>
              <a:t>Final </a:t>
            </a:r>
            <a:r>
              <a:rPr lang="de-DE" sz="7200" b="1" dirty="0" err="1">
                <a:solidFill>
                  <a:srgbClr val="FFFFFF"/>
                </a:solidFill>
                <a:cs typeface="Calibri Light"/>
              </a:rPr>
              <a:t>project</a:t>
            </a:r>
            <a:r>
              <a:rPr lang="de-DE" sz="7200" b="1" dirty="0">
                <a:solidFill>
                  <a:srgbClr val="FFFFFF"/>
                </a:solidFill>
                <a:cs typeface="Calibri Light"/>
              </a:rPr>
              <a:t> </a:t>
            </a:r>
            <a:r>
              <a:rPr lang="de-DE" sz="7200" b="1" dirty="0" err="1">
                <a:solidFill>
                  <a:srgbClr val="FFFFFF"/>
                </a:solidFill>
                <a:cs typeface="Calibri Light"/>
              </a:rPr>
              <a:t>presentation</a:t>
            </a:r>
            <a:endParaRPr lang="de-DE" sz="7200" b="1" dirty="0">
              <a:solidFill>
                <a:srgbClr val="FFFFFF"/>
              </a:solidFill>
              <a:cs typeface="Calibri Light"/>
            </a:endParaRPr>
          </a:p>
        </p:txBody>
      </p:sp>
      <p:sp>
        <p:nvSpPr>
          <p:cNvPr id="3" name="Sous-titre 2"/>
          <p:cNvSpPr>
            <a:spLocks noGrp="1"/>
          </p:cNvSpPr>
          <p:nvPr>
            <p:ph type="subTitle" idx="1"/>
          </p:nvPr>
        </p:nvSpPr>
        <p:spPr>
          <a:xfrm>
            <a:off x="1523989" y="3137256"/>
            <a:ext cx="9144000" cy="3189403"/>
          </a:xfrm>
        </p:spPr>
        <p:txBody>
          <a:bodyPr vert="horz" lIns="91440" tIns="45720" rIns="91440" bIns="45720" rtlCol="0">
            <a:normAutofit/>
          </a:bodyPr>
          <a:lstStyle/>
          <a:p>
            <a:r>
              <a:rPr lang="de-DE" sz="3600" dirty="0">
                <a:solidFill>
                  <a:srgbClr val="FFFFFF"/>
                </a:solidFill>
                <a:cs typeface="Calibri"/>
              </a:rPr>
              <a:t>Python </a:t>
            </a:r>
            <a:r>
              <a:rPr lang="de-DE" sz="3600" dirty="0" err="1">
                <a:solidFill>
                  <a:srgbClr val="FFFFFF"/>
                </a:solidFill>
                <a:cs typeface="Calibri"/>
              </a:rPr>
              <a:t>for</a:t>
            </a:r>
            <a:r>
              <a:rPr lang="de-DE" sz="3600" dirty="0">
                <a:solidFill>
                  <a:srgbClr val="FFFFFF"/>
                </a:solidFill>
                <a:cs typeface="Calibri"/>
              </a:rPr>
              <a:t> </a:t>
            </a:r>
            <a:r>
              <a:rPr lang="de-DE" sz="3600" dirty="0" err="1">
                <a:solidFill>
                  <a:srgbClr val="FFFFFF"/>
                </a:solidFill>
                <a:cs typeface="Calibri"/>
              </a:rPr>
              <a:t>data</a:t>
            </a:r>
            <a:r>
              <a:rPr lang="de-DE" sz="3600" dirty="0">
                <a:solidFill>
                  <a:srgbClr val="FFFFFF"/>
                </a:solidFill>
                <a:cs typeface="Calibri"/>
              </a:rPr>
              <a:t> </a:t>
            </a:r>
            <a:r>
              <a:rPr lang="de-DE" sz="3600" dirty="0" err="1">
                <a:solidFill>
                  <a:srgbClr val="FFFFFF"/>
                </a:solidFill>
                <a:cs typeface="Calibri"/>
              </a:rPr>
              <a:t>analysis</a:t>
            </a:r>
            <a:endParaRPr lang="de-DE" sz="3600" dirty="0">
              <a:solidFill>
                <a:srgbClr val="FFFFFF"/>
              </a:solidFill>
              <a:cs typeface="Calibri"/>
            </a:endParaRPr>
          </a:p>
          <a:p>
            <a:endParaRPr lang="de-DE" sz="2800" dirty="0">
              <a:solidFill>
                <a:srgbClr val="FFFFFF"/>
              </a:solidFill>
              <a:cs typeface="Calibri"/>
            </a:endParaRPr>
          </a:p>
          <a:p>
            <a:endParaRPr lang="de-DE" sz="2800" dirty="0">
              <a:solidFill>
                <a:srgbClr val="FFFFFF"/>
              </a:solidFill>
              <a:cs typeface="Calibri"/>
            </a:endParaRPr>
          </a:p>
          <a:p>
            <a:endParaRPr lang="de-DE" sz="2800" dirty="0">
              <a:solidFill>
                <a:srgbClr val="FFFFFF"/>
              </a:solidFill>
              <a:cs typeface="Calibri"/>
            </a:endParaRPr>
          </a:p>
          <a:p>
            <a:r>
              <a:rPr lang="de-DE" sz="2800" dirty="0">
                <a:solidFill>
                  <a:srgbClr val="FFFFFF"/>
                </a:solidFill>
                <a:cs typeface="Calibri"/>
              </a:rPr>
              <a:t>Lucas ENARD – Myriam ESSAFOUI</a:t>
            </a:r>
          </a:p>
        </p:txBody>
      </p:sp>
    </p:spTree>
    <p:extLst>
      <p:ext uri="{BB962C8B-B14F-4D97-AF65-F5344CB8AC3E}">
        <p14:creationId xmlns:p14="http://schemas.microsoft.com/office/powerpoint/2010/main" val="378408903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Plot With Pandas: Python Data Visualization for Beginners – Real Python">
            <a:extLst>
              <a:ext uri="{FF2B5EF4-FFF2-40B4-BE49-F238E27FC236}">
                <a16:creationId xmlns:a16="http://schemas.microsoft.com/office/drawing/2014/main" id="{9953B23F-7CC0-44D8-BE3C-B19CF3EB725B}"/>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Titre 1">
            <a:extLst>
              <a:ext uri="{FF2B5EF4-FFF2-40B4-BE49-F238E27FC236}">
                <a16:creationId xmlns:a16="http://schemas.microsoft.com/office/drawing/2014/main" id="{8D3A3173-7F0A-4731-B2FA-BE07F2F5AD2C}"/>
              </a:ext>
            </a:extLst>
          </p:cNvPr>
          <p:cNvSpPr txBox="1">
            <a:spLocks/>
          </p:cNvSpPr>
          <p:nvPr/>
        </p:nvSpPr>
        <p:spPr>
          <a:xfrm>
            <a:off x="1524000" y="1122362"/>
            <a:ext cx="9144000" cy="290051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000" b="1">
                <a:solidFill>
                  <a:srgbClr val="FFFFFF"/>
                </a:solidFill>
              </a:rPr>
              <a:t>Modeling</a:t>
            </a:r>
            <a:br>
              <a:rPr lang="en-US" sz="6000" b="1">
                <a:solidFill>
                  <a:srgbClr val="FFFFFF"/>
                </a:solidFill>
              </a:rPr>
            </a:br>
            <a:r>
              <a:rPr lang="en-US" sz="6000" b="1">
                <a:solidFill>
                  <a:srgbClr val="FFFFFF"/>
                </a:solidFill>
              </a:rPr>
              <a:t>with all the columns</a:t>
            </a:r>
          </a:p>
        </p:txBody>
      </p:sp>
    </p:spTree>
    <p:extLst>
      <p:ext uri="{BB962C8B-B14F-4D97-AF65-F5344CB8AC3E}">
        <p14:creationId xmlns:p14="http://schemas.microsoft.com/office/powerpoint/2010/main" val="114758714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F0EB928-C87D-42FD-BFA2-E327E560882C}"/>
              </a:ext>
            </a:extLst>
          </p:cNvPr>
          <p:cNvSpPr>
            <a:spLocks noGrp="1"/>
          </p:cNvSpPr>
          <p:nvPr>
            <p:ph idx="1"/>
          </p:nvPr>
        </p:nvSpPr>
        <p:spPr>
          <a:xfrm>
            <a:off x="402657" y="796025"/>
            <a:ext cx="11386684" cy="3033584"/>
          </a:xfrm>
        </p:spPr>
        <p:txBody>
          <a:bodyPr vert="horz" lIns="91440" tIns="45720" rIns="91440" bIns="45720" rtlCol="0" anchor="t">
            <a:normAutofit/>
          </a:bodyPr>
          <a:lstStyle/>
          <a:p>
            <a:pPr marL="0" indent="0">
              <a:buNone/>
            </a:pPr>
            <a:r>
              <a:rPr lang="en-US" dirty="0">
                <a:solidFill>
                  <a:schemeClr val="bg1"/>
                </a:solidFill>
                <a:ea typeface="+mn-lt"/>
                <a:cs typeface="+mn-lt"/>
              </a:rPr>
              <a:t>The first thing we had to do was to </a:t>
            </a:r>
            <a:r>
              <a:rPr lang="en-US" b="1" dirty="0">
                <a:solidFill>
                  <a:schemeClr val="bg1"/>
                </a:solidFill>
                <a:ea typeface="+mn-lt"/>
                <a:cs typeface="+mn-lt"/>
              </a:rPr>
              <a:t>encode the qualitative data</a:t>
            </a:r>
            <a:r>
              <a:rPr lang="en-US" dirty="0">
                <a:solidFill>
                  <a:schemeClr val="bg1"/>
                </a:solidFill>
                <a:ea typeface="+mn-lt"/>
                <a:cs typeface="+mn-lt"/>
              </a:rPr>
              <a:t>.</a:t>
            </a:r>
            <a:endParaRPr lang="fr-FR" dirty="0">
              <a:solidFill>
                <a:schemeClr val="bg1"/>
              </a:solidFill>
              <a:ea typeface="+mn-lt"/>
              <a:cs typeface="+mn-lt"/>
            </a:endParaRPr>
          </a:p>
          <a:p>
            <a:pPr marL="0" indent="0">
              <a:buNone/>
            </a:pPr>
            <a:r>
              <a:rPr lang="en-US" dirty="0">
                <a:solidFill>
                  <a:schemeClr val="bg1"/>
                </a:solidFill>
                <a:cs typeface="Calibri"/>
              </a:rPr>
              <a:t>We decided to go for an encoding that replaced string value by </a:t>
            </a:r>
            <a:r>
              <a:rPr lang="en-US" b="1" dirty="0">
                <a:solidFill>
                  <a:schemeClr val="bg1"/>
                </a:solidFill>
                <a:cs typeface="Calibri"/>
              </a:rPr>
              <a:t>numeric values</a:t>
            </a:r>
            <a:r>
              <a:rPr lang="en-US" dirty="0">
                <a:solidFill>
                  <a:schemeClr val="bg1"/>
                </a:solidFill>
                <a:cs typeface="Calibri"/>
              </a:rPr>
              <a:t>. </a:t>
            </a:r>
          </a:p>
          <a:p>
            <a:pPr marL="0" indent="0">
              <a:buNone/>
            </a:pPr>
            <a:r>
              <a:rPr lang="en-US" dirty="0">
                <a:solidFill>
                  <a:schemeClr val="bg1"/>
                </a:solidFill>
                <a:cs typeface="Calibri"/>
              </a:rPr>
              <a:t>This method doesn’t lose any information since there was already an order in the data.</a:t>
            </a:r>
          </a:p>
          <a:p>
            <a:pPr marL="0" indent="0">
              <a:buNone/>
            </a:pPr>
            <a:r>
              <a:rPr lang="en-US" sz="2400" i="1" dirty="0">
                <a:solidFill>
                  <a:schemeClr val="bg1"/>
                </a:solidFill>
                <a:cs typeface="Calibri"/>
              </a:rPr>
              <a:t> for instance, the frequencies would be no : 0, sometimes : 1 ,frequently : 2 and always : 3.</a:t>
            </a:r>
          </a:p>
        </p:txBody>
      </p:sp>
      <p:pic>
        <p:nvPicPr>
          <p:cNvPr id="9" name="Image 8">
            <a:extLst>
              <a:ext uri="{FF2B5EF4-FFF2-40B4-BE49-F238E27FC236}">
                <a16:creationId xmlns:a16="http://schemas.microsoft.com/office/drawing/2014/main" id="{45EC56DC-FA51-454F-A555-9659BCB0FFD0}"/>
              </a:ext>
            </a:extLst>
          </p:cNvPr>
          <p:cNvPicPr>
            <a:picLocks noChangeAspect="1"/>
          </p:cNvPicPr>
          <p:nvPr/>
        </p:nvPicPr>
        <p:blipFill>
          <a:blip r:embed="rId3"/>
          <a:stretch>
            <a:fillRect/>
          </a:stretch>
        </p:blipFill>
        <p:spPr>
          <a:xfrm>
            <a:off x="222421" y="3965533"/>
            <a:ext cx="11747157" cy="1887680"/>
          </a:xfrm>
          <a:prstGeom prst="rect">
            <a:avLst/>
          </a:prstGeom>
        </p:spPr>
      </p:pic>
    </p:spTree>
    <p:extLst>
      <p:ext uri="{BB962C8B-B14F-4D97-AF65-F5344CB8AC3E}">
        <p14:creationId xmlns:p14="http://schemas.microsoft.com/office/powerpoint/2010/main" val="267477772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F0EB928-C87D-42FD-BFA2-E327E560882C}"/>
              </a:ext>
            </a:extLst>
          </p:cNvPr>
          <p:cNvSpPr>
            <a:spLocks noGrp="1"/>
          </p:cNvSpPr>
          <p:nvPr>
            <p:ph idx="1"/>
          </p:nvPr>
        </p:nvSpPr>
        <p:spPr>
          <a:xfrm>
            <a:off x="469229" y="642550"/>
            <a:ext cx="11253542" cy="4854673"/>
          </a:xfrm>
        </p:spPr>
        <p:txBody>
          <a:bodyPr vert="horz" lIns="91440" tIns="45720" rIns="91440" bIns="45720" rtlCol="0" anchor="t">
            <a:normAutofit/>
          </a:bodyPr>
          <a:lstStyle/>
          <a:p>
            <a:pPr marL="0" indent="0">
              <a:buNone/>
            </a:pPr>
            <a:r>
              <a:rPr lang="en-US" sz="2400" dirty="0">
                <a:solidFill>
                  <a:schemeClr val="bg1"/>
                </a:solidFill>
                <a:ea typeface="+mn-lt"/>
                <a:cs typeface="+mn-lt"/>
              </a:rPr>
              <a:t>At first, the model seemed obvious, we would just predict the label ( </a:t>
            </a:r>
            <a:r>
              <a:rPr lang="en-US" sz="2400" dirty="0" err="1">
                <a:solidFill>
                  <a:schemeClr val="bg1"/>
                </a:solidFill>
                <a:ea typeface="+mn-lt"/>
                <a:cs typeface="+mn-lt"/>
              </a:rPr>
              <a:t>Nobesity</a:t>
            </a:r>
            <a:r>
              <a:rPr lang="en-US" sz="2400" dirty="0">
                <a:solidFill>
                  <a:schemeClr val="bg1"/>
                </a:solidFill>
                <a:ea typeface="+mn-lt"/>
                <a:cs typeface="+mn-lt"/>
              </a:rPr>
              <a:t> ) </a:t>
            </a:r>
            <a:r>
              <a:rPr lang="en-US" sz="2400" b="1" dirty="0">
                <a:solidFill>
                  <a:schemeClr val="bg1"/>
                </a:solidFill>
                <a:ea typeface="+mn-lt"/>
                <a:cs typeface="+mn-lt"/>
              </a:rPr>
              <a:t>using all the columns</a:t>
            </a:r>
            <a:r>
              <a:rPr lang="en-US" sz="2400" dirty="0">
                <a:solidFill>
                  <a:schemeClr val="bg1"/>
                </a:solidFill>
                <a:ea typeface="+mn-lt"/>
                <a:cs typeface="+mn-lt"/>
              </a:rPr>
              <a:t>.</a:t>
            </a:r>
          </a:p>
          <a:p>
            <a:pPr marL="0" indent="0">
              <a:buNone/>
            </a:pPr>
            <a:r>
              <a:rPr lang="en-US" sz="2400" dirty="0">
                <a:solidFill>
                  <a:schemeClr val="bg1"/>
                </a:solidFill>
                <a:ea typeface="+mn-lt"/>
                <a:cs typeface="+mn-lt"/>
              </a:rPr>
              <a:t>However, we quickly saw that predicting the BMI using the height and the weight of the subject was of course not that hard and machine learning wasn’t needed for that.</a:t>
            </a:r>
            <a:endParaRPr lang="fr-FR" sz="2400" dirty="0">
              <a:solidFill>
                <a:schemeClr val="bg1"/>
              </a:solidFill>
              <a:ea typeface="+mn-lt"/>
              <a:cs typeface="+mn-lt"/>
            </a:endParaRPr>
          </a:p>
          <a:p>
            <a:pPr marL="0" indent="0">
              <a:buNone/>
            </a:pPr>
            <a:endParaRPr lang="fr-FR" sz="3200" dirty="0">
              <a:solidFill>
                <a:schemeClr val="bg1"/>
              </a:solidFill>
              <a:cs typeface="Calibri"/>
            </a:endParaRPr>
          </a:p>
        </p:txBody>
      </p:sp>
      <p:pic>
        <p:nvPicPr>
          <p:cNvPr id="4" name="Image 4" descr="Une image contenant texte&#10;&#10;Description générée automatiquement">
            <a:extLst>
              <a:ext uri="{FF2B5EF4-FFF2-40B4-BE49-F238E27FC236}">
                <a16:creationId xmlns:a16="http://schemas.microsoft.com/office/drawing/2014/main" id="{7EED10FE-BF35-48EC-998A-12F322268B64}"/>
              </a:ext>
            </a:extLst>
          </p:cNvPr>
          <p:cNvPicPr>
            <a:picLocks noChangeAspect="1"/>
          </p:cNvPicPr>
          <p:nvPr/>
        </p:nvPicPr>
        <p:blipFill>
          <a:blip r:embed="rId3"/>
          <a:stretch>
            <a:fillRect/>
          </a:stretch>
        </p:blipFill>
        <p:spPr>
          <a:xfrm>
            <a:off x="2955745" y="2360834"/>
            <a:ext cx="6309341" cy="3487671"/>
          </a:xfrm>
          <a:prstGeom prst="rect">
            <a:avLst/>
          </a:prstGeom>
        </p:spPr>
      </p:pic>
      <p:sp>
        <p:nvSpPr>
          <p:cNvPr id="5" name="ZoneTexte 4">
            <a:extLst>
              <a:ext uri="{FF2B5EF4-FFF2-40B4-BE49-F238E27FC236}">
                <a16:creationId xmlns:a16="http://schemas.microsoft.com/office/drawing/2014/main" id="{6507F44E-9256-46F9-A36E-0E4EF8D4C246}"/>
              </a:ext>
            </a:extLst>
          </p:cNvPr>
          <p:cNvSpPr txBox="1"/>
          <p:nvPr/>
        </p:nvSpPr>
        <p:spPr>
          <a:xfrm>
            <a:off x="296562" y="5947361"/>
            <a:ext cx="116277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dirty="0">
                <a:solidFill>
                  <a:schemeClr val="bg1"/>
                </a:solidFill>
                <a:ea typeface="+mn-lt"/>
                <a:cs typeface="+mn-lt"/>
              </a:rPr>
              <a:t>Here </a:t>
            </a:r>
            <a:r>
              <a:rPr lang="fr-FR" dirty="0" err="1">
                <a:solidFill>
                  <a:schemeClr val="bg1"/>
                </a:solidFill>
                <a:ea typeface="+mn-lt"/>
                <a:cs typeface="+mn-lt"/>
              </a:rPr>
              <a:t>we</a:t>
            </a:r>
            <a:r>
              <a:rPr lang="fr-FR" dirty="0">
                <a:solidFill>
                  <a:schemeClr val="bg1"/>
                </a:solidFill>
                <a:ea typeface="+mn-lt"/>
                <a:cs typeface="+mn-lt"/>
              </a:rPr>
              <a:t> can </a:t>
            </a:r>
            <a:r>
              <a:rPr lang="fr-FR" dirty="0" err="1">
                <a:solidFill>
                  <a:schemeClr val="bg1"/>
                </a:solidFill>
                <a:ea typeface="+mn-lt"/>
                <a:cs typeface="+mn-lt"/>
              </a:rPr>
              <a:t>see</a:t>
            </a:r>
            <a:r>
              <a:rPr lang="fr-FR" dirty="0">
                <a:solidFill>
                  <a:schemeClr val="bg1"/>
                </a:solidFill>
                <a:ea typeface="+mn-lt"/>
                <a:cs typeface="+mn-lt"/>
              </a:rPr>
              <a:t> </a:t>
            </a:r>
            <a:r>
              <a:rPr lang="fr-FR" dirty="0" err="1">
                <a:solidFill>
                  <a:schemeClr val="bg1"/>
                </a:solidFill>
                <a:ea typeface="+mn-lt"/>
                <a:cs typeface="+mn-lt"/>
              </a:rPr>
              <a:t>that</a:t>
            </a:r>
            <a:r>
              <a:rPr lang="fr-FR" dirty="0">
                <a:solidFill>
                  <a:schemeClr val="bg1"/>
                </a:solidFill>
                <a:ea typeface="+mn-lt"/>
                <a:cs typeface="+mn-lt"/>
              </a:rPr>
              <a:t> a simple </a:t>
            </a:r>
            <a:r>
              <a:rPr lang="fr-FR" dirty="0" err="1">
                <a:solidFill>
                  <a:schemeClr val="bg1"/>
                </a:solidFill>
                <a:ea typeface="+mn-lt"/>
                <a:cs typeface="+mn-lt"/>
              </a:rPr>
              <a:t>random</a:t>
            </a:r>
            <a:r>
              <a:rPr lang="fr-FR" dirty="0">
                <a:solidFill>
                  <a:schemeClr val="bg1"/>
                </a:solidFill>
                <a:ea typeface="+mn-lt"/>
                <a:cs typeface="+mn-lt"/>
              </a:rPr>
              <a:t> </a:t>
            </a:r>
            <a:r>
              <a:rPr lang="fr-FR" dirty="0" err="1">
                <a:solidFill>
                  <a:schemeClr val="bg1"/>
                </a:solidFill>
                <a:ea typeface="+mn-lt"/>
                <a:cs typeface="+mn-lt"/>
              </a:rPr>
              <a:t>forest</a:t>
            </a:r>
            <a:r>
              <a:rPr lang="fr-FR" dirty="0">
                <a:solidFill>
                  <a:schemeClr val="bg1"/>
                </a:solidFill>
                <a:ea typeface="+mn-lt"/>
                <a:cs typeface="+mn-lt"/>
              </a:rPr>
              <a:t> </a:t>
            </a:r>
            <a:r>
              <a:rPr lang="fr-FR" dirty="0" err="1">
                <a:solidFill>
                  <a:schemeClr val="bg1"/>
                </a:solidFill>
                <a:ea typeface="+mn-lt"/>
                <a:cs typeface="+mn-lt"/>
              </a:rPr>
              <a:t>without</a:t>
            </a:r>
            <a:r>
              <a:rPr lang="fr-FR" dirty="0">
                <a:solidFill>
                  <a:schemeClr val="bg1"/>
                </a:solidFill>
                <a:ea typeface="+mn-lt"/>
                <a:cs typeface="+mn-lt"/>
              </a:rPr>
              <a:t> </a:t>
            </a:r>
            <a:r>
              <a:rPr lang="fr-FR" dirty="0" err="1">
                <a:solidFill>
                  <a:schemeClr val="bg1"/>
                </a:solidFill>
                <a:ea typeface="+mn-lt"/>
                <a:cs typeface="+mn-lt"/>
              </a:rPr>
              <a:t>neither</a:t>
            </a:r>
            <a:r>
              <a:rPr lang="fr-FR" dirty="0">
                <a:solidFill>
                  <a:schemeClr val="bg1"/>
                </a:solidFill>
                <a:ea typeface="+mn-lt"/>
                <a:cs typeface="+mn-lt"/>
              </a:rPr>
              <a:t> </a:t>
            </a:r>
            <a:r>
              <a:rPr lang="fr-FR" dirty="0" err="1">
                <a:solidFill>
                  <a:schemeClr val="bg1"/>
                </a:solidFill>
                <a:ea typeface="+mn-lt"/>
                <a:cs typeface="+mn-lt"/>
              </a:rPr>
              <a:t>grid</a:t>
            </a:r>
            <a:r>
              <a:rPr lang="fr-FR" dirty="0">
                <a:solidFill>
                  <a:schemeClr val="bg1"/>
                </a:solidFill>
                <a:ea typeface="+mn-lt"/>
                <a:cs typeface="+mn-lt"/>
              </a:rPr>
              <a:t> </a:t>
            </a:r>
            <a:r>
              <a:rPr lang="fr-FR" dirty="0" err="1">
                <a:solidFill>
                  <a:schemeClr val="bg1"/>
                </a:solidFill>
                <a:ea typeface="+mn-lt"/>
                <a:cs typeface="+mn-lt"/>
              </a:rPr>
              <a:t>search</a:t>
            </a:r>
            <a:r>
              <a:rPr lang="fr-FR" dirty="0">
                <a:solidFill>
                  <a:schemeClr val="bg1"/>
                </a:solidFill>
                <a:ea typeface="+mn-lt"/>
                <a:cs typeface="+mn-lt"/>
              </a:rPr>
              <a:t> </a:t>
            </a:r>
            <a:r>
              <a:rPr lang="fr-FR" dirty="0" err="1">
                <a:solidFill>
                  <a:schemeClr val="bg1"/>
                </a:solidFill>
                <a:ea typeface="+mn-lt"/>
                <a:cs typeface="+mn-lt"/>
              </a:rPr>
              <a:t>nor</a:t>
            </a:r>
            <a:r>
              <a:rPr lang="fr-FR" dirty="0">
                <a:solidFill>
                  <a:schemeClr val="bg1"/>
                </a:solidFill>
                <a:ea typeface="+mn-lt"/>
                <a:cs typeface="+mn-lt"/>
              </a:rPr>
              <a:t> further modification </a:t>
            </a:r>
            <a:r>
              <a:rPr lang="fr-FR" dirty="0" err="1">
                <a:solidFill>
                  <a:schemeClr val="bg1"/>
                </a:solidFill>
                <a:ea typeface="+mn-lt"/>
                <a:cs typeface="+mn-lt"/>
              </a:rPr>
              <a:t>gives</a:t>
            </a:r>
            <a:r>
              <a:rPr lang="fr-FR" dirty="0">
                <a:solidFill>
                  <a:schemeClr val="bg1"/>
                </a:solidFill>
                <a:ea typeface="+mn-lt"/>
                <a:cs typeface="+mn-lt"/>
              </a:rPr>
              <a:t> </a:t>
            </a:r>
            <a:r>
              <a:rPr lang="fr-FR" dirty="0" err="1">
                <a:solidFill>
                  <a:schemeClr val="bg1"/>
                </a:solidFill>
                <a:ea typeface="+mn-lt"/>
                <a:cs typeface="+mn-lt"/>
              </a:rPr>
              <a:t>really</a:t>
            </a:r>
            <a:r>
              <a:rPr lang="fr-FR" dirty="0">
                <a:solidFill>
                  <a:schemeClr val="bg1"/>
                </a:solidFill>
                <a:ea typeface="+mn-lt"/>
                <a:cs typeface="+mn-lt"/>
              </a:rPr>
              <a:t> </a:t>
            </a:r>
            <a:r>
              <a:rPr lang="fr-FR" dirty="0" err="1">
                <a:solidFill>
                  <a:schemeClr val="bg1"/>
                </a:solidFill>
                <a:ea typeface="+mn-lt"/>
                <a:cs typeface="+mn-lt"/>
              </a:rPr>
              <a:t>decent</a:t>
            </a:r>
            <a:r>
              <a:rPr lang="fr-FR" dirty="0">
                <a:solidFill>
                  <a:schemeClr val="bg1"/>
                </a:solidFill>
                <a:ea typeface="+mn-lt"/>
                <a:cs typeface="+mn-lt"/>
              </a:rPr>
              <a:t> </a:t>
            </a:r>
            <a:r>
              <a:rPr lang="fr-FR" dirty="0" err="1">
                <a:solidFill>
                  <a:schemeClr val="bg1"/>
                </a:solidFill>
                <a:ea typeface="+mn-lt"/>
                <a:cs typeface="+mn-lt"/>
              </a:rPr>
              <a:t>results</a:t>
            </a:r>
            <a:r>
              <a:rPr lang="fr-FR" dirty="0">
                <a:solidFill>
                  <a:schemeClr val="bg1"/>
                </a:solidFill>
                <a:ea typeface="+mn-lt"/>
                <a:cs typeface="+mn-lt"/>
              </a:rPr>
              <a:t> </a:t>
            </a:r>
            <a:r>
              <a:rPr lang="fr-FR" dirty="0" err="1">
                <a:solidFill>
                  <a:schemeClr val="bg1"/>
                </a:solidFill>
                <a:ea typeface="+mn-lt"/>
                <a:cs typeface="+mn-lt"/>
              </a:rPr>
              <a:t>with</a:t>
            </a:r>
            <a:r>
              <a:rPr lang="fr-FR" dirty="0">
                <a:solidFill>
                  <a:schemeClr val="bg1"/>
                </a:solidFill>
                <a:ea typeface="+mn-lt"/>
                <a:cs typeface="+mn-lt"/>
              </a:rPr>
              <a:t> a </a:t>
            </a:r>
            <a:r>
              <a:rPr lang="fr-FR" dirty="0" err="1">
                <a:solidFill>
                  <a:schemeClr val="bg1"/>
                </a:solidFill>
                <a:ea typeface="+mn-lt"/>
                <a:cs typeface="+mn-lt"/>
              </a:rPr>
              <a:t>really</a:t>
            </a:r>
            <a:r>
              <a:rPr lang="fr-FR" dirty="0">
                <a:solidFill>
                  <a:schemeClr val="bg1"/>
                </a:solidFill>
                <a:ea typeface="+mn-lt"/>
                <a:cs typeface="+mn-lt"/>
              </a:rPr>
              <a:t> good MAE and </a:t>
            </a:r>
            <a:r>
              <a:rPr lang="fr-FR" dirty="0" err="1">
                <a:solidFill>
                  <a:schemeClr val="bg1"/>
                </a:solidFill>
                <a:ea typeface="+mn-lt"/>
                <a:cs typeface="+mn-lt"/>
              </a:rPr>
              <a:t>accuracy</a:t>
            </a:r>
            <a:endParaRPr lang="fr-FR" dirty="0">
              <a:solidFill>
                <a:schemeClr val="bg1"/>
              </a:solidFill>
            </a:endParaRPr>
          </a:p>
          <a:p>
            <a:pPr algn="ctr"/>
            <a:endParaRPr lang="fr-FR" dirty="0">
              <a:solidFill>
                <a:schemeClr val="bg1"/>
              </a:solidFill>
              <a:cs typeface="Calibri"/>
            </a:endParaRPr>
          </a:p>
        </p:txBody>
      </p:sp>
    </p:spTree>
    <p:extLst>
      <p:ext uri="{BB962C8B-B14F-4D97-AF65-F5344CB8AC3E}">
        <p14:creationId xmlns:p14="http://schemas.microsoft.com/office/powerpoint/2010/main" val="76830936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Plot With Pandas: Python Data Visualization for Beginners – Real Python">
            <a:extLst>
              <a:ext uri="{FF2B5EF4-FFF2-40B4-BE49-F238E27FC236}">
                <a16:creationId xmlns:a16="http://schemas.microsoft.com/office/drawing/2014/main" id="{9953B23F-7CC0-44D8-BE3C-B19CF3EB725B}"/>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Titre 1">
            <a:extLst>
              <a:ext uri="{FF2B5EF4-FFF2-40B4-BE49-F238E27FC236}">
                <a16:creationId xmlns:a16="http://schemas.microsoft.com/office/drawing/2014/main" id="{8D3A3173-7F0A-4731-B2FA-BE07F2F5AD2C}"/>
              </a:ext>
            </a:extLst>
          </p:cNvPr>
          <p:cNvSpPr txBox="1">
            <a:spLocks/>
          </p:cNvSpPr>
          <p:nvPr/>
        </p:nvSpPr>
        <p:spPr>
          <a:xfrm>
            <a:off x="951470" y="1443638"/>
            <a:ext cx="10074876" cy="290051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7200" b="1" dirty="0">
                <a:solidFill>
                  <a:srgbClr val="FFFFFF"/>
                </a:solidFill>
              </a:rPr>
              <a:t>Modeling</a:t>
            </a:r>
            <a:br>
              <a:rPr lang="en-US" sz="6600" b="1" dirty="0">
                <a:solidFill>
                  <a:srgbClr val="FFFFFF"/>
                </a:solidFill>
              </a:rPr>
            </a:br>
            <a:r>
              <a:rPr lang="en-US" sz="4800" dirty="0">
                <a:latin typeface="Calibri"/>
                <a:cs typeface="Calibri"/>
              </a:rPr>
              <a:t>Predicting the BMI (label) of a subject using </a:t>
            </a:r>
            <a:r>
              <a:rPr lang="en-US" sz="4800" b="1" dirty="0">
                <a:latin typeface="Calibri"/>
                <a:cs typeface="Calibri"/>
              </a:rPr>
              <a:t>only his habits and practices</a:t>
            </a:r>
            <a:endParaRPr lang="en-US" sz="6600" b="1" dirty="0">
              <a:solidFill>
                <a:srgbClr val="FFFFFF"/>
              </a:solidFill>
            </a:endParaRPr>
          </a:p>
        </p:txBody>
      </p:sp>
    </p:spTree>
    <p:extLst>
      <p:ext uri="{BB962C8B-B14F-4D97-AF65-F5344CB8AC3E}">
        <p14:creationId xmlns:p14="http://schemas.microsoft.com/office/powerpoint/2010/main" val="425710500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12EFEE9-08BE-4477-9906-5EF1FF2867DC}"/>
              </a:ext>
            </a:extLst>
          </p:cNvPr>
          <p:cNvSpPr txBox="1"/>
          <p:nvPr/>
        </p:nvSpPr>
        <p:spPr>
          <a:xfrm>
            <a:off x="1262358" y="3806173"/>
            <a:ext cx="966728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3200" dirty="0">
                <a:solidFill>
                  <a:schemeClr val="bg1"/>
                </a:solidFill>
              </a:rPr>
              <a:t>The </a:t>
            </a:r>
            <a:r>
              <a:rPr lang="fr-FR" sz="3200" dirty="0" err="1">
                <a:solidFill>
                  <a:schemeClr val="bg1"/>
                </a:solidFill>
              </a:rPr>
              <a:t>next</a:t>
            </a:r>
            <a:r>
              <a:rPr lang="fr-FR" sz="3200" dirty="0">
                <a:solidFill>
                  <a:schemeClr val="bg1"/>
                </a:solidFill>
              </a:rPr>
              <a:t> </a:t>
            </a:r>
            <a:r>
              <a:rPr lang="fr-FR" sz="3200" dirty="0" err="1">
                <a:solidFill>
                  <a:schemeClr val="bg1"/>
                </a:solidFill>
              </a:rPr>
              <a:t>step</a:t>
            </a:r>
            <a:r>
              <a:rPr lang="fr-FR" sz="3200" dirty="0">
                <a:solidFill>
                  <a:schemeClr val="bg1"/>
                </a:solidFill>
              </a:rPr>
              <a:t> </a:t>
            </a:r>
            <a:r>
              <a:rPr lang="fr-FR" sz="3200" dirty="0" err="1">
                <a:solidFill>
                  <a:schemeClr val="bg1"/>
                </a:solidFill>
              </a:rPr>
              <a:t>was</a:t>
            </a:r>
            <a:r>
              <a:rPr lang="fr-FR" sz="3200" dirty="0">
                <a:solidFill>
                  <a:schemeClr val="bg1"/>
                </a:solidFill>
              </a:rPr>
              <a:t> to </a:t>
            </a:r>
            <a:r>
              <a:rPr lang="fr-FR" sz="3200" dirty="0" err="1">
                <a:solidFill>
                  <a:schemeClr val="bg1"/>
                </a:solidFill>
              </a:rPr>
              <a:t>get</a:t>
            </a:r>
            <a:r>
              <a:rPr lang="fr-FR" sz="3200" dirty="0">
                <a:solidFill>
                  <a:schemeClr val="bg1"/>
                </a:solidFill>
              </a:rPr>
              <a:t> </a:t>
            </a:r>
            <a:r>
              <a:rPr lang="fr-FR" sz="3200" dirty="0" err="1">
                <a:solidFill>
                  <a:schemeClr val="bg1"/>
                </a:solidFill>
              </a:rPr>
              <a:t>rid</a:t>
            </a:r>
            <a:r>
              <a:rPr lang="fr-FR" sz="3200" dirty="0">
                <a:solidFill>
                  <a:schemeClr val="bg1"/>
                </a:solidFill>
              </a:rPr>
              <a:t> of the </a:t>
            </a:r>
            <a:r>
              <a:rPr lang="fr-FR" sz="3200" dirty="0" err="1">
                <a:solidFill>
                  <a:schemeClr val="bg1"/>
                </a:solidFill>
              </a:rPr>
              <a:t>weight</a:t>
            </a:r>
            <a:r>
              <a:rPr lang="fr-FR" sz="3200" dirty="0">
                <a:solidFill>
                  <a:schemeClr val="bg1"/>
                </a:solidFill>
              </a:rPr>
              <a:t> and the </a:t>
            </a:r>
            <a:r>
              <a:rPr lang="fr-FR" sz="3200" dirty="0" err="1">
                <a:solidFill>
                  <a:schemeClr val="bg1"/>
                </a:solidFill>
              </a:rPr>
              <a:t>height</a:t>
            </a:r>
            <a:r>
              <a:rPr lang="fr-FR" sz="3200" dirty="0">
                <a:solidFill>
                  <a:schemeClr val="bg1"/>
                </a:solidFill>
              </a:rPr>
              <a:t> to </a:t>
            </a:r>
            <a:r>
              <a:rPr lang="fr-FR" sz="3200" dirty="0" err="1">
                <a:solidFill>
                  <a:schemeClr val="bg1"/>
                </a:solidFill>
              </a:rPr>
              <a:t>then</a:t>
            </a:r>
            <a:r>
              <a:rPr lang="fr-FR" sz="3200" dirty="0">
                <a:solidFill>
                  <a:schemeClr val="bg1"/>
                </a:solidFill>
              </a:rPr>
              <a:t> </a:t>
            </a:r>
            <a:r>
              <a:rPr lang="fr-FR" sz="3200" dirty="0" err="1">
                <a:solidFill>
                  <a:schemeClr val="bg1"/>
                </a:solidFill>
              </a:rPr>
              <a:t>try</a:t>
            </a:r>
            <a:r>
              <a:rPr lang="fr-FR" sz="3200" dirty="0">
                <a:solidFill>
                  <a:schemeClr val="bg1"/>
                </a:solidFill>
              </a:rPr>
              <a:t> </a:t>
            </a:r>
            <a:r>
              <a:rPr lang="fr-FR" sz="3200" dirty="0" err="1">
                <a:solidFill>
                  <a:schemeClr val="bg1"/>
                </a:solidFill>
              </a:rPr>
              <a:t>different</a:t>
            </a:r>
            <a:r>
              <a:rPr lang="fr-FR" sz="3200" dirty="0">
                <a:solidFill>
                  <a:schemeClr val="bg1"/>
                </a:solidFill>
              </a:rPr>
              <a:t> </a:t>
            </a:r>
            <a:r>
              <a:rPr lang="fr-FR" sz="3200" dirty="0" err="1">
                <a:solidFill>
                  <a:schemeClr val="bg1"/>
                </a:solidFill>
              </a:rPr>
              <a:t>algorithms</a:t>
            </a:r>
            <a:r>
              <a:rPr lang="fr-FR" sz="3200" dirty="0">
                <a:solidFill>
                  <a:schemeClr val="bg1"/>
                </a:solidFill>
              </a:rPr>
              <a:t> and </a:t>
            </a:r>
            <a:r>
              <a:rPr lang="fr-FR" sz="3200" dirty="0" err="1">
                <a:solidFill>
                  <a:schemeClr val="bg1"/>
                </a:solidFill>
              </a:rPr>
              <a:t>pick</a:t>
            </a:r>
            <a:r>
              <a:rPr lang="fr-FR" sz="3200" dirty="0">
                <a:solidFill>
                  <a:schemeClr val="bg1"/>
                </a:solidFill>
              </a:rPr>
              <a:t> one.</a:t>
            </a:r>
            <a:endParaRPr lang="fr-FR" sz="3200" dirty="0">
              <a:solidFill>
                <a:schemeClr val="bg1"/>
              </a:solidFill>
              <a:cs typeface="Calibri"/>
            </a:endParaRPr>
          </a:p>
        </p:txBody>
      </p:sp>
      <p:sp>
        <p:nvSpPr>
          <p:cNvPr id="8" name="ZoneTexte 7">
            <a:extLst>
              <a:ext uri="{FF2B5EF4-FFF2-40B4-BE49-F238E27FC236}">
                <a16:creationId xmlns:a16="http://schemas.microsoft.com/office/drawing/2014/main" id="{617C7FF8-211B-406C-B690-F5F8664DB4CC}"/>
              </a:ext>
            </a:extLst>
          </p:cNvPr>
          <p:cNvSpPr txBox="1"/>
          <p:nvPr/>
        </p:nvSpPr>
        <p:spPr>
          <a:xfrm>
            <a:off x="835959" y="587497"/>
            <a:ext cx="9667284" cy="2185214"/>
          </a:xfrm>
          <a:prstGeom prst="rect">
            <a:avLst/>
          </a:prstGeom>
          <a:noFill/>
        </p:spPr>
        <p:txBody>
          <a:bodyPr wrap="square">
            <a:spAutoFit/>
          </a:bodyPr>
          <a:lstStyle/>
          <a:p>
            <a:pPr marL="0" indent="0">
              <a:buNone/>
            </a:pPr>
            <a:r>
              <a:rPr lang="en-US" sz="3200" dirty="0">
                <a:solidFill>
                  <a:schemeClr val="bg1"/>
                </a:solidFill>
                <a:ea typeface="+mn-lt"/>
                <a:cs typeface="+mn-lt"/>
              </a:rPr>
              <a:t>This is where our real problematic comes from:</a:t>
            </a:r>
          </a:p>
          <a:p>
            <a:pPr marL="0" indent="0">
              <a:buNone/>
            </a:pPr>
            <a:endParaRPr lang="fr-FR" sz="3200" dirty="0">
              <a:solidFill>
                <a:schemeClr val="bg1"/>
              </a:solidFill>
              <a:ea typeface="+mn-lt"/>
              <a:cs typeface="+mn-lt"/>
            </a:endParaRPr>
          </a:p>
          <a:p>
            <a:pPr marL="0" indent="0">
              <a:buNone/>
            </a:pPr>
            <a:r>
              <a:rPr lang="en-US" sz="3600" b="1" dirty="0">
                <a:solidFill>
                  <a:schemeClr val="bg1"/>
                </a:solidFill>
                <a:ea typeface="+mn-lt"/>
                <a:cs typeface="+mn-lt"/>
              </a:rPr>
              <a:t>Can we predict the BMI (label) of a subject using only his habits and practices?</a:t>
            </a:r>
            <a:endParaRPr lang="fr-FR" sz="3600" b="1" dirty="0">
              <a:solidFill>
                <a:schemeClr val="bg1"/>
              </a:solidFill>
              <a:ea typeface="+mn-lt"/>
              <a:cs typeface="+mn-lt"/>
            </a:endParaRPr>
          </a:p>
        </p:txBody>
      </p:sp>
    </p:spTree>
    <p:extLst>
      <p:ext uri="{BB962C8B-B14F-4D97-AF65-F5344CB8AC3E}">
        <p14:creationId xmlns:p14="http://schemas.microsoft.com/office/powerpoint/2010/main" val="407907095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617C7FF8-211B-406C-B690-F5F8664DB4CC}"/>
              </a:ext>
            </a:extLst>
          </p:cNvPr>
          <p:cNvSpPr txBox="1"/>
          <p:nvPr/>
        </p:nvSpPr>
        <p:spPr>
          <a:xfrm>
            <a:off x="73959" y="90913"/>
            <a:ext cx="12115958" cy="6247864"/>
          </a:xfrm>
          <a:prstGeom prst="rect">
            <a:avLst/>
          </a:prstGeom>
          <a:noFill/>
        </p:spPr>
        <p:txBody>
          <a:bodyPr wrap="square" lIns="91440" tIns="45720" rIns="91440" bIns="45720" anchor="t">
            <a:spAutoFit/>
          </a:bodyPr>
          <a:lstStyle/>
          <a:p>
            <a:r>
              <a:rPr lang="en-US" sz="3200" dirty="0">
                <a:solidFill>
                  <a:schemeClr val="bg1"/>
                </a:solidFill>
                <a:ea typeface="+mn-lt"/>
                <a:cs typeface="+mn-lt"/>
              </a:rPr>
              <a:t>We chose five algorithms to try and predict the class (label) of each individuals.</a:t>
            </a:r>
          </a:p>
          <a:p>
            <a:r>
              <a:rPr lang="en-US" sz="3200" dirty="0">
                <a:solidFill>
                  <a:schemeClr val="bg1"/>
                </a:solidFill>
                <a:cs typeface="Calibri"/>
              </a:rPr>
              <a:t>-Random forest </a:t>
            </a:r>
          </a:p>
          <a:p>
            <a:r>
              <a:rPr lang="en-US" sz="3200" dirty="0">
                <a:solidFill>
                  <a:schemeClr val="bg1"/>
                </a:solidFill>
                <a:cs typeface="Calibri"/>
              </a:rPr>
              <a:t>-Decision Tree Classifier </a:t>
            </a:r>
            <a:endParaRPr lang="en-US">
              <a:solidFill>
                <a:schemeClr val="bg1"/>
              </a:solidFill>
              <a:cs typeface="Calibri"/>
            </a:endParaRPr>
          </a:p>
          <a:p>
            <a:r>
              <a:rPr lang="en-US" sz="3200" dirty="0">
                <a:solidFill>
                  <a:schemeClr val="bg1"/>
                </a:solidFill>
                <a:cs typeface="Calibri"/>
              </a:rPr>
              <a:t> -</a:t>
            </a:r>
            <a:r>
              <a:rPr lang="en-US" sz="3200" dirty="0" err="1">
                <a:solidFill>
                  <a:schemeClr val="bg1"/>
                </a:solidFill>
                <a:cs typeface="Calibri"/>
              </a:rPr>
              <a:t>Knn</a:t>
            </a:r>
            <a:r>
              <a:rPr lang="en-US" sz="3200" dirty="0">
                <a:solidFill>
                  <a:schemeClr val="bg1"/>
                </a:solidFill>
                <a:cs typeface="Calibri"/>
              </a:rPr>
              <a:t> </a:t>
            </a:r>
            <a:endParaRPr lang="en-US">
              <a:solidFill>
                <a:schemeClr val="bg1"/>
              </a:solidFill>
              <a:cs typeface="Calibri"/>
            </a:endParaRPr>
          </a:p>
          <a:p>
            <a:r>
              <a:rPr lang="en-US" sz="3200" dirty="0">
                <a:solidFill>
                  <a:schemeClr val="bg1"/>
                </a:solidFill>
                <a:cs typeface="Calibri"/>
              </a:rPr>
              <a:t> -SGD </a:t>
            </a:r>
            <a:endParaRPr lang="en-US">
              <a:solidFill>
                <a:schemeClr val="bg1"/>
              </a:solidFill>
              <a:cs typeface="Calibri"/>
            </a:endParaRPr>
          </a:p>
          <a:p>
            <a:r>
              <a:rPr lang="en-US" sz="3200" dirty="0">
                <a:solidFill>
                  <a:schemeClr val="bg1"/>
                </a:solidFill>
                <a:cs typeface="Calibri"/>
              </a:rPr>
              <a:t> -Logistic regression</a:t>
            </a:r>
            <a:endParaRPr lang="en-US" dirty="0">
              <a:solidFill>
                <a:schemeClr val="bg1"/>
              </a:solidFill>
              <a:cs typeface="Calibri"/>
            </a:endParaRPr>
          </a:p>
          <a:p>
            <a:endParaRPr lang="en-US" sz="3200" dirty="0">
              <a:solidFill>
                <a:schemeClr val="bg1"/>
              </a:solidFill>
              <a:cs typeface="Calibri"/>
            </a:endParaRPr>
          </a:p>
          <a:p>
            <a:r>
              <a:rPr lang="en-US" sz="3200" dirty="0">
                <a:solidFill>
                  <a:schemeClr val="bg1"/>
                </a:solidFill>
                <a:cs typeface="Calibri"/>
              </a:rPr>
              <a:t>There were seven different labels as seen earlier and we decided to measure the performance to show the accuracy of the model but also the MEA (</a:t>
            </a:r>
            <a:r>
              <a:rPr lang="fr-FR" sz="3200" dirty="0" err="1">
                <a:solidFill>
                  <a:schemeClr val="bg1"/>
                </a:solidFill>
                <a:ea typeface="+mn-lt"/>
                <a:cs typeface="+mn-lt"/>
              </a:rPr>
              <a:t>mean</a:t>
            </a:r>
            <a:r>
              <a:rPr lang="fr-FR" sz="3200" dirty="0">
                <a:solidFill>
                  <a:schemeClr val="bg1"/>
                </a:solidFill>
                <a:ea typeface="+mn-lt"/>
                <a:cs typeface="+mn-lt"/>
              </a:rPr>
              <a:t> </a:t>
            </a:r>
            <a:r>
              <a:rPr lang="fr-FR" sz="3200" dirty="0" err="1">
                <a:solidFill>
                  <a:schemeClr val="bg1"/>
                </a:solidFill>
                <a:ea typeface="+mn-lt"/>
                <a:cs typeface="+mn-lt"/>
              </a:rPr>
              <a:t>absolute</a:t>
            </a:r>
            <a:r>
              <a:rPr lang="fr-FR" sz="3200" dirty="0">
                <a:solidFill>
                  <a:schemeClr val="bg1"/>
                </a:solidFill>
                <a:ea typeface="+mn-lt"/>
                <a:cs typeface="+mn-lt"/>
              </a:rPr>
              <a:t> </a:t>
            </a:r>
            <a:r>
              <a:rPr lang="fr-FR" sz="3200" dirty="0" err="1">
                <a:solidFill>
                  <a:schemeClr val="bg1"/>
                </a:solidFill>
                <a:ea typeface="+mn-lt"/>
                <a:cs typeface="+mn-lt"/>
              </a:rPr>
              <a:t>error</a:t>
            </a:r>
            <a:r>
              <a:rPr lang="fr-FR" sz="3200" dirty="0">
                <a:solidFill>
                  <a:schemeClr val="bg1"/>
                </a:solidFill>
                <a:ea typeface="+mn-lt"/>
                <a:cs typeface="+mn-lt"/>
              </a:rPr>
              <a:t>).</a:t>
            </a:r>
          </a:p>
          <a:p>
            <a:r>
              <a:rPr lang="fr-FR" sz="2400" i="1" dirty="0">
                <a:solidFill>
                  <a:schemeClr val="bg1"/>
                </a:solidFill>
                <a:ea typeface="+mn-lt"/>
                <a:cs typeface="+mn-lt"/>
              </a:rPr>
              <a:t>The MEA </a:t>
            </a:r>
            <a:r>
              <a:rPr lang="fr-FR" sz="2400" i="1" dirty="0" err="1">
                <a:solidFill>
                  <a:schemeClr val="bg1"/>
                </a:solidFill>
                <a:ea typeface="+mn-lt"/>
                <a:cs typeface="+mn-lt"/>
              </a:rPr>
              <a:t>allows</a:t>
            </a:r>
            <a:r>
              <a:rPr lang="fr-FR" sz="2400" i="1" dirty="0">
                <a:solidFill>
                  <a:schemeClr val="bg1"/>
                </a:solidFill>
                <a:ea typeface="+mn-lt"/>
                <a:cs typeface="+mn-lt"/>
              </a:rPr>
              <a:t> use to </a:t>
            </a:r>
            <a:r>
              <a:rPr lang="fr-FR" sz="2400" i="1" dirty="0" err="1">
                <a:solidFill>
                  <a:schemeClr val="bg1"/>
                </a:solidFill>
                <a:ea typeface="+mn-lt"/>
                <a:cs typeface="+mn-lt"/>
              </a:rPr>
              <a:t>understand</a:t>
            </a:r>
            <a:r>
              <a:rPr lang="fr-FR" sz="2400" i="1" dirty="0">
                <a:solidFill>
                  <a:schemeClr val="bg1"/>
                </a:solidFill>
                <a:ea typeface="+mn-lt"/>
                <a:cs typeface="+mn-lt"/>
              </a:rPr>
              <a:t> if the </a:t>
            </a:r>
            <a:r>
              <a:rPr lang="fr-FR" sz="2400" i="1" dirty="0" err="1">
                <a:solidFill>
                  <a:schemeClr val="bg1"/>
                </a:solidFill>
                <a:ea typeface="+mn-lt"/>
                <a:cs typeface="+mn-lt"/>
              </a:rPr>
              <a:t>models</a:t>
            </a:r>
            <a:r>
              <a:rPr lang="fr-FR" sz="2400" i="1" dirty="0">
                <a:solidFill>
                  <a:schemeClr val="bg1"/>
                </a:solidFill>
                <a:ea typeface="+mn-lt"/>
                <a:cs typeface="+mn-lt"/>
              </a:rPr>
              <a:t> are </a:t>
            </a:r>
            <a:r>
              <a:rPr lang="fr-FR" sz="2400" i="1" dirty="0" err="1">
                <a:solidFill>
                  <a:schemeClr val="bg1"/>
                </a:solidFill>
                <a:ea typeface="+mn-lt"/>
                <a:cs typeface="+mn-lt"/>
              </a:rPr>
              <a:t>only</a:t>
            </a:r>
            <a:r>
              <a:rPr lang="fr-FR" sz="2400" i="1" dirty="0">
                <a:solidFill>
                  <a:schemeClr val="bg1"/>
                </a:solidFill>
                <a:ea typeface="+mn-lt"/>
                <a:cs typeface="+mn-lt"/>
              </a:rPr>
              <a:t> a </a:t>
            </a:r>
            <a:r>
              <a:rPr lang="fr-FR" sz="2400" i="1" dirty="0" err="1">
                <a:solidFill>
                  <a:schemeClr val="bg1"/>
                </a:solidFill>
                <a:ea typeface="+mn-lt"/>
                <a:cs typeface="+mn-lt"/>
              </a:rPr>
              <a:t>little</a:t>
            </a:r>
            <a:r>
              <a:rPr lang="fr-FR" sz="2400" i="1" dirty="0">
                <a:solidFill>
                  <a:schemeClr val="bg1"/>
                </a:solidFill>
                <a:ea typeface="+mn-lt"/>
                <a:cs typeface="+mn-lt"/>
              </a:rPr>
              <a:t> </a:t>
            </a:r>
            <a:r>
              <a:rPr lang="fr-FR" sz="2400" i="1" dirty="0" err="1">
                <a:solidFill>
                  <a:schemeClr val="bg1"/>
                </a:solidFill>
                <a:ea typeface="+mn-lt"/>
                <a:cs typeface="+mn-lt"/>
              </a:rPr>
              <a:t>wrong</a:t>
            </a:r>
            <a:r>
              <a:rPr lang="fr-FR" sz="2400" i="1" dirty="0">
                <a:solidFill>
                  <a:schemeClr val="bg1"/>
                </a:solidFill>
                <a:ea typeface="+mn-lt"/>
                <a:cs typeface="+mn-lt"/>
              </a:rPr>
              <a:t>, </a:t>
            </a:r>
            <a:r>
              <a:rPr lang="fr-FR" sz="2400" i="1" dirty="0" err="1">
                <a:solidFill>
                  <a:schemeClr val="bg1"/>
                </a:solidFill>
                <a:ea typeface="+mn-lt"/>
                <a:cs typeface="+mn-lt"/>
              </a:rPr>
              <a:t>which</a:t>
            </a:r>
            <a:r>
              <a:rPr lang="fr-FR" sz="2400" i="1" dirty="0">
                <a:solidFill>
                  <a:schemeClr val="bg1"/>
                </a:solidFill>
                <a:ea typeface="+mn-lt"/>
                <a:cs typeface="+mn-lt"/>
              </a:rPr>
              <a:t> </a:t>
            </a:r>
            <a:r>
              <a:rPr lang="fr-FR" sz="2400" i="1" dirty="0" err="1">
                <a:solidFill>
                  <a:schemeClr val="bg1"/>
                </a:solidFill>
                <a:ea typeface="+mn-lt"/>
                <a:cs typeface="+mn-lt"/>
              </a:rPr>
              <a:t>means</a:t>
            </a:r>
            <a:r>
              <a:rPr lang="fr-FR" sz="2400" i="1" dirty="0">
                <a:solidFill>
                  <a:schemeClr val="bg1"/>
                </a:solidFill>
                <a:ea typeface="+mn-lt"/>
                <a:cs typeface="+mn-lt"/>
              </a:rPr>
              <a:t> </a:t>
            </a:r>
            <a:r>
              <a:rPr lang="fr-FR" sz="2400" i="1" dirty="0" err="1">
                <a:solidFill>
                  <a:schemeClr val="bg1"/>
                </a:solidFill>
                <a:ea typeface="+mn-lt"/>
                <a:cs typeface="+mn-lt"/>
              </a:rPr>
              <a:t>predicting</a:t>
            </a:r>
            <a:r>
              <a:rPr lang="fr-FR" sz="2400" i="1" dirty="0">
                <a:solidFill>
                  <a:schemeClr val="bg1"/>
                </a:solidFill>
                <a:ea typeface="+mn-lt"/>
                <a:cs typeface="+mn-lt"/>
              </a:rPr>
              <a:t> high </a:t>
            </a:r>
            <a:r>
              <a:rPr lang="fr-FR" sz="2400" i="1" dirty="0" err="1">
                <a:solidFill>
                  <a:schemeClr val="bg1"/>
                </a:solidFill>
                <a:ea typeface="+mn-lt"/>
                <a:cs typeface="+mn-lt"/>
              </a:rPr>
              <a:t>obesity</a:t>
            </a:r>
            <a:r>
              <a:rPr lang="fr-FR" sz="2400" i="1" dirty="0">
                <a:solidFill>
                  <a:schemeClr val="bg1"/>
                </a:solidFill>
                <a:ea typeface="+mn-lt"/>
                <a:cs typeface="+mn-lt"/>
              </a:rPr>
              <a:t> type 1 </a:t>
            </a:r>
            <a:r>
              <a:rPr lang="fr-FR" sz="2400" i="1" dirty="0" err="1">
                <a:solidFill>
                  <a:schemeClr val="bg1"/>
                </a:solidFill>
                <a:ea typeface="+mn-lt"/>
                <a:cs typeface="+mn-lt"/>
              </a:rPr>
              <a:t>instead</a:t>
            </a:r>
            <a:r>
              <a:rPr lang="fr-FR" sz="2400" i="1" dirty="0">
                <a:solidFill>
                  <a:schemeClr val="bg1"/>
                </a:solidFill>
                <a:ea typeface="+mn-lt"/>
                <a:cs typeface="+mn-lt"/>
              </a:rPr>
              <a:t> of type 2 or if </a:t>
            </a:r>
            <a:r>
              <a:rPr lang="fr-FR" sz="2400" i="1" dirty="0" err="1">
                <a:solidFill>
                  <a:schemeClr val="bg1"/>
                </a:solidFill>
                <a:ea typeface="+mn-lt"/>
                <a:cs typeface="+mn-lt"/>
              </a:rPr>
              <a:t>it</a:t>
            </a:r>
            <a:r>
              <a:rPr lang="fr-FR" sz="2400" i="1" dirty="0">
                <a:solidFill>
                  <a:schemeClr val="bg1"/>
                </a:solidFill>
                <a:ea typeface="+mn-lt"/>
                <a:cs typeface="+mn-lt"/>
              </a:rPr>
              <a:t> </a:t>
            </a:r>
            <a:r>
              <a:rPr lang="fr-FR" sz="2400" i="1" dirty="0" err="1">
                <a:solidFill>
                  <a:schemeClr val="bg1"/>
                </a:solidFill>
                <a:ea typeface="+mn-lt"/>
                <a:cs typeface="+mn-lt"/>
              </a:rPr>
              <a:t>predicts</a:t>
            </a:r>
            <a:r>
              <a:rPr lang="fr-FR" sz="2400" i="1" dirty="0">
                <a:solidFill>
                  <a:schemeClr val="bg1"/>
                </a:solidFill>
                <a:ea typeface="+mn-lt"/>
                <a:cs typeface="+mn-lt"/>
              </a:rPr>
              <a:t> </a:t>
            </a:r>
            <a:r>
              <a:rPr lang="fr-FR" sz="2400" i="1" dirty="0" err="1">
                <a:solidFill>
                  <a:schemeClr val="bg1"/>
                </a:solidFill>
                <a:ea typeface="+mn-lt"/>
                <a:cs typeface="+mn-lt"/>
              </a:rPr>
              <a:t>underweight</a:t>
            </a:r>
            <a:r>
              <a:rPr lang="fr-FR" sz="2400" i="1" dirty="0">
                <a:solidFill>
                  <a:schemeClr val="bg1"/>
                </a:solidFill>
                <a:ea typeface="+mn-lt"/>
                <a:cs typeface="+mn-lt"/>
              </a:rPr>
              <a:t> in an </a:t>
            </a:r>
            <a:r>
              <a:rPr lang="fr-FR" sz="2400" i="1" dirty="0" err="1">
                <a:solidFill>
                  <a:schemeClr val="bg1"/>
                </a:solidFill>
                <a:ea typeface="+mn-lt"/>
                <a:cs typeface="+mn-lt"/>
              </a:rPr>
              <a:t>obesity</a:t>
            </a:r>
            <a:r>
              <a:rPr lang="fr-FR" sz="2400" i="1" dirty="0">
                <a:solidFill>
                  <a:schemeClr val="bg1"/>
                </a:solidFill>
                <a:ea typeface="+mn-lt"/>
                <a:cs typeface="+mn-lt"/>
              </a:rPr>
              <a:t> type 2 situation</a:t>
            </a:r>
          </a:p>
        </p:txBody>
      </p:sp>
    </p:spTree>
    <p:extLst>
      <p:ext uri="{BB962C8B-B14F-4D97-AF65-F5344CB8AC3E}">
        <p14:creationId xmlns:p14="http://schemas.microsoft.com/office/powerpoint/2010/main" val="3740488503"/>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5" name="Image 5">
            <a:extLst>
              <a:ext uri="{FF2B5EF4-FFF2-40B4-BE49-F238E27FC236}">
                <a16:creationId xmlns:a16="http://schemas.microsoft.com/office/drawing/2014/main" id="{94DDA159-DAF6-4BEB-88AB-2519D17A294C}"/>
              </a:ext>
            </a:extLst>
          </p:cNvPr>
          <p:cNvPicPr>
            <a:picLocks noChangeAspect="1"/>
          </p:cNvPicPr>
          <p:nvPr/>
        </p:nvPicPr>
        <p:blipFill>
          <a:blip r:embed="rId3"/>
          <a:stretch>
            <a:fillRect/>
          </a:stretch>
        </p:blipFill>
        <p:spPr>
          <a:xfrm>
            <a:off x="3538604" y="2525481"/>
            <a:ext cx="4447053" cy="3055699"/>
          </a:xfrm>
          <a:prstGeom prst="rect">
            <a:avLst/>
          </a:prstGeom>
        </p:spPr>
      </p:pic>
      <p:sp>
        <p:nvSpPr>
          <p:cNvPr id="6" name="ZoneTexte 5">
            <a:extLst>
              <a:ext uri="{FF2B5EF4-FFF2-40B4-BE49-F238E27FC236}">
                <a16:creationId xmlns:a16="http://schemas.microsoft.com/office/drawing/2014/main" id="{504E3937-B04B-42FD-AB6A-39E2D2323164}"/>
              </a:ext>
            </a:extLst>
          </p:cNvPr>
          <p:cNvSpPr txBox="1"/>
          <p:nvPr/>
        </p:nvSpPr>
        <p:spPr>
          <a:xfrm>
            <a:off x="3757399" y="5715548"/>
            <a:ext cx="40094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dirty="0" err="1">
                <a:solidFill>
                  <a:schemeClr val="bg1"/>
                </a:solidFill>
              </a:rPr>
              <a:t>Accuracy</a:t>
            </a:r>
            <a:r>
              <a:rPr lang="fr-FR" dirty="0">
                <a:solidFill>
                  <a:schemeClr val="bg1"/>
                </a:solidFill>
              </a:rPr>
              <a:t> and MAE(</a:t>
            </a:r>
            <a:r>
              <a:rPr lang="fr-FR" dirty="0" err="1">
                <a:solidFill>
                  <a:schemeClr val="bg1"/>
                </a:solidFill>
              </a:rPr>
              <a:t>mean</a:t>
            </a:r>
            <a:r>
              <a:rPr lang="fr-FR" dirty="0">
                <a:solidFill>
                  <a:schemeClr val="bg1"/>
                </a:solidFill>
              </a:rPr>
              <a:t> </a:t>
            </a:r>
            <a:r>
              <a:rPr lang="fr-FR" dirty="0" err="1">
                <a:solidFill>
                  <a:schemeClr val="bg1"/>
                </a:solidFill>
              </a:rPr>
              <a:t>absolute</a:t>
            </a:r>
            <a:r>
              <a:rPr lang="fr-FR" dirty="0">
                <a:solidFill>
                  <a:schemeClr val="bg1"/>
                </a:solidFill>
              </a:rPr>
              <a:t> </a:t>
            </a:r>
            <a:r>
              <a:rPr lang="fr-FR" dirty="0" err="1">
                <a:solidFill>
                  <a:schemeClr val="bg1"/>
                </a:solidFill>
              </a:rPr>
              <a:t>error</a:t>
            </a:r>
            <a:r>
              <a:rPr lang="fr-FR" dirty="0">
                <a:solidFill>
                  <a:schemeClr val="bg1"/>
                </a:solidFill>
              </a:rPr>
              <a:t>) for 5 </a:t>
            </a:r>
            <a:r>
              <a:rPr lang="fr-FR" dirty="0" err="1">
                <a:solidFill>
                  <a:schemeClr val="bg1"/>
                </a:solidFill>
              </a:rPr>
              <a:t>different</a:t>
            </a:r>
            <a:r>
              <a:rPr lang="fr-FR" dirty="0">
                <a:solidFill>
                  <a:schemeClr val="bg1"/>
                </a:solidFill>
              </a:rPr>
              <a:t> </a:t>
            </a:r>
            <a:r>
              <a:rPr lang="fr-FR" dirty="0" err="1">
                <a:solidFill>
                  <a:schemeClr val="bg1"/>
                </a:solidFill>
              </a:rPr>
              <a:t>models</a:t>
            </a:r>
            <a:endParaRPr lang="fr-FR" dirty="0">
              <a:solidFill>
                <a:schemeClr val="bg1"/>
              </a:solidFill>
              <a:cs typeface="Calibri"/>
            </a:endParaRPr>
          </a:p>
        </p:txBody>
      </p:sp>
      <p:sp>
        <p:nvSpPr>
          <p:cNvPr id="7" name="ZoneTexte 6">
            <a:extLst>
              <a:ext uri="{FF2B5EF4-FFF2-40B4-BE49-F238E27FC236}">
                <a16:creationId xmlns:a16="http://schemas.microsoft.com/office/drawing/2014/main" id="{24A9F4B4-1385-44EC-8672-059660DA0E24}"/>
              </a:ext>
            </a:extLst>
          </p:cNvPr>
          <p:cNvSpPr txBox="1"/>
          <p:nvPr/>
        </p:nvSpPr>
        <p:spPr>
          <a:xfrm>
            <a:off x="899574" y="804715"/>
            <a:ext cx="1039285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4000" dirty="0">
                <a:solidFill>
                  <a:schemeClr val="bg1"/>
                </a:solidFill>
              </a:rPr>
              <a:t>It </a:t>
            </a:r>
            <a:r>
              <a:rPr lang="fr-FR" sz="4000" dirty="0" err="1">
                <a:solidFill>
                  <a:schemeClr val="bg1"/>
                </a:solidFill>
              </a:rPr>
              <a:t>was</a:t>
            </a:r>
            <a:r>
              <a:rPr lang="fr-FR" sz="4000" dirty="0">
                <a:solidFill>
                  <a:schemeClr val="bg1"/>
                </a:solidFill>
              </a:rPr>
              <a:t> </a:t>
            </a:r>
            <a:r>
              <a:rPr lang="fr-FR" sz="4000" dirty="0" err="1">
                <a:solidFill>
                  <a:schemeClr val="bg1"/>
                </a:solidFill>
              </a:rPr>
              <a:t>clear</a:t>
            </a:r>
            <a:r>
              <a:rPr lang="fr-FR" sz="4000" dirty="0">
                <a:solidFill>
                  <a:schemeClr val="bg1"/>
                </a:solidFill>
              </a:rPr>
              <a:t> </a:t>
            </a:r>
            <a:r>
              <a:rPr lang="fr-FR" sz="4000" dirty="0" err="1">
                <a:solidFill>
                  <a:schemeClr val="bg1"/>
                </a:solidFill>
              </a:rPr>
              <a:t>that</a:t>
            </a:r>
            <a:r>
              <a:rPr lang="fr-FR" sz="4000" dirty="0">
                <a:solidFill>
                  <a:schemeClr val="bg1"/>
                </a:solidFill>
              </a:rPr>
              <a:t> the </a:t>
            </a:r>
            <a:r>
              <a:rPr lang="fr-FR" sz="4000" dirty="0" err="1">
                <a:solidFill>
                  <a:schemeClr val="bg1"/>
                </a:solidFill>
              </a:rPr>
              <a:t>Knn</a:t>
            </a:r>
            <a:r>
              <a:rPr lang="fr-FR" sz="4000" dirty="0">
                <a:solidFill>
                  <a:schemeClr val="bg1"/>
                </a:solidFill>
              </a:rPr>
              <a:t> </a:t>
            </a:r>
            <a:r>
              <a:rPr lang="fr-FR" sz="4000" dirty="0" err="1">
                <a:solidFill>
                  <a:schemeClr val="bg1"/>
                </a:solidFill>
              </a:rPr>
              <a:t>algorithm</a:t>
            </a:r>
            <a:r>
              <a:rPr lang="fr-FR" sz="4000" dirty="0">
                <a:solidFill>
                  <a:schemeClr val="bg1"/>
                </a:solidFill>
              </a:rPr>
              <a:t> </a:t>
            </a:r>
            <a:r>
              <a:rPr lang="fr-FR" sz="4000" dirty="0" err="1">
                <a:solidFill>
                  <a:schemeClr val="bg1"/>
                </a:solidFill>
              </a:rPr>
              <a:t>was</a:t>
            </a:r>
            <a:r>
              <a:rPr lang="fr-FR" sz="4000" dirty="0">
                <a:solidFill>
                  <a:schemeClr val="bg1"/>
                </a:solidFill>
              </a:rPr>
              <a:t> the best </a:t>
            </a:r>
            <a:r>
              <a:rPr lang="fr-FR" sz="4000" dirty="0" err="1">
                <a:solidFill>
                  <a:schemeClr val="bg1"/>
                </a:solidFill>
              </a:rPr>
              <a:t>performing</a:t>
            </a:r>
            <a:r>
              <a:rPr lang="fr-FR" sz="4000" dirty="0">
                <a:solidFill>
                  <a:schemeClr val="bg1"/>
                </a:solidFill>
              </a:rPr>
              <a:t> one</a:t>
            </a:r>
            <a:endParaRPr lang="fr-FR" sz="4000" dirty="0">
              <a:solidFill>
                <a:schemeClr val="bg1"/>
              </a:solidFill>
              <a:cs typeface="Calibri"/>
            </a:endParaRPr>
          </a:p>
        </p:txBody>
      </p:sp>
    </p:spTree>
    <p:extLst>
      <p:ext uri="{BB962C8B-B14F-4D97-AF65-F5344CB8AC3E}">
        <p14:creationId xmlns:p14="http://schemas.microsoft.com/office/powerpoint/2010/main" val="159526780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9" name="Image 9" descr="Une image contenant texte, écran, capture d’écran&#10;&#10;Description générée automatiquement">
            <a:extLst>
              <a:ext uri="{FF2B5EF4-FFF2-40B4-BE49-F238E27FC236}">
                <a16:creationId xmlns:a16="http://schemas.microsoft.com/office/drawing/2014/main" id="{EFCC3A92-8EFB-48BA-9A23-D8967059E8C0}"/>
              </a:ext>
            </a:extLst>
          </p:cNvPr>
          <p:cNvPicPr>
            <a:picLocks noChangeAspect="1"/>
          </p:cNvPicPr>
          <p:nvPr/>
        </p:nvPicPr>
        <p:blipFill rotWithShape="1">
          <a:blip r:embed="rId3"/>
          <a:srcRect l="1085"/>
          <a:stretch/>
        </p:blipFill>
        <p:spPr>
          <a:xfrm>
            <a:off x="2804984" y="2575111"/>
            <a:ext cx="6094166" cy="2961234"/>
          </a:xfrm>
          <a:prstGeom prst="rect">
            <a:avLst/>
          </a:prstGeom>
        </p:spPr>
      </p:pic>
      <p:sp>
        <p:nvSpPr>
          <p:cNvPr id="10" name="ZoneTexte 9">
            <a:extLst>
              <a:ext uri="{FF2B5EF4-FFF2-40B4-BE49-F238E27FC236}">
                <a16:creationId xmlns:a16="http://schemas.microsoft.com/office/drawing/2014/main" id="{695EBF16-75AE-49CF-8DD2-0A5E2016F006}"/>
              </a:ext>
            </a:extLst>
          </p:cNvPr>
          <p:cNvSpPr txBox="1"/>
          <p:nvPr/>
        </p:nvSpPr>
        <p:spPr>
          <a:xfrm>
            <a:off x="3914775" y="5992908"/>
            <a:ext cx="38077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err="1">
                <a:solidFill>
                  <a:schemeClr val="bg1"/>
                </a:solidFill>
              </a:rPr>
              <a:t>Grid</a:t>
            </a:r>
            <a:r>
              <a:rPr lang="fr-FR" dirty="0">
                <a:solidFill>
                  <a:schemeClr val="bg1"/>
                </a:solidFill>
              </a:rPr>
              <a:t> </a:t>
            </a:r>
            <a:r>
              <a:rPr lang="fr-FR" dirty="0" err="1">
                <a:solidFill>
                  <a:schemeClr val="bg1"/>
                </a:solidFill>
              </a:rPr>
              <a:t>Search</a:t>
            </a:r>
            <a:r>
              <a:rPr lang="fr-FR" dirty="0">
                <a:solidFill>
                  <a:schemeClr val="bg1"/>
                </a:solidFill>
              </a:rPr>
              <a:t> on the </a:t>
            </a:r>
            <a:r>
              <a:rPr lang="fr-FR" dirty="0" err="1">
                <a:solidFill>
                  <a:schemeClr val="bg1"/>
                </a:solidFill>
              </a:rPr>
              <a:t>knn</a:t>
            </a:r>
            <a:r>
              <a:rPr lang="fr-FR" dirty="0">
                <a:solidFill>
                  <a:schemeClr val="bg1"/>
                </a:solidFill>
              </a:rPr>
              <a:t> </a:t>
            </a:r>
            <a:r>
              <a:rPr lang="fr-FR" dirty="0" err="1">
                <a:solidFill>
                  <a:schemeClr val="bg1"/>
                </a:solidFill>
              </a:rPr>
              <a:t>parameters</a:t>
            </a:r>
            <a:endParaRPr lang="fr-FR" dirty="0">
              <a:solidFill>
                <a:schemeClr val="bg1"/>
              </a:solidFill>
              <a:cs typeface="Calibri"/>
            </a:endParaRPr>
          </a:p>
        </p:txBody>
      </p:sp>
      <p:sp>
        <p:nvSpPr>
          <p:cNvPr id="13" name="ZoneTexte 12">
            <a:extLst>
              <a:ext uri="{FF2B5EF4-FFF2-40B4-BE49-F238E27FC236}">
                <a16:creationId xmlns:a16="http://schemas.microsoft.com/office/drawing/2014/main" id="{3BEFA536-C35C-4B69-B9E2-13E75384671D}"/>
              </a:ext>
            </a:extLst>
          </p:cNvPr>
          <p:cNvSpPr txBox="1"/>
          <p:nvPr/>
        </p:nvSpPr>
        <p:spPr>
          <a:xfrm>
            <a:off x="1356382" y="495760"/>
            <a:ext cx="9290978"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3200" dirty="0" err="1">
                <a:solidFill>
                  <a:schemeClr val="bg1"/>
                </a:solidFill>
              </a:rPr>
              <a:t>Because</a:t>
            </a:r>
            <a:r>
              <a:rPr lang="fr-FR" sz="3200" dirty="0">
                <a:solidFill>
                  <a:schemeClr val="bg1"/>
                </a:solidFill>
              </a:rPr>
              <a:t> </a:t>
            </a:r>
            <a:r>
              <a:rPr lang="fr-FR" sz="3200" dirty="0" err="1">
                <a:solidFill>
                  <a:schemeClr val="bg1"/>
                </a:solidFill>
              </a:rPr>
              <a:t>we</a:t>
            </a:r>
            <a:r>
              <a:rPr lang="fr-FR" sz="3200" dirty="0">
                <a:solidFill>
                  <a:schemeClr val="bg1"/>
                </a:solidFill>
              </a:rPr>
              <a:t> </a:t>
            </a:r>
            <a:r>
              <a:rPr lang="fr-FR" sz="3200" dirty="0" err="1">
                <a:solidFill>
                  <a:schemeClr val="bg1"/>
                </a:solidFill>
              </a:rPr>
              <a:t>decided</a:t>
            </a:r>
            <a:r>
              <a:rPr lang="fr-FR" sz="3200" dirty="0">
                <a:solidFill>
                  <a:schemeClr val="bg1"/>
                </a:solidFill>
              </a:rPr>
              <a:t> to explore the </a:t>
            </a:r>
            <a:r>
              <a:rPr lang="fr-FR" sz="3200" dirty="0" err="1">
                <a:solidFill>
                  <a:schemeClr val="bg1"/>
                </a:solidFill>
              </a:rPr>
              <a:t>Knn</a:t>
            </a:r>
            <a:r>
              <a:rPr lang="fr-FR" sz="3200" dirty="0">
                <a:solidFill>
                  <a:schemeClr val="bg1"/>
                </a:solidFill>
              </a:rPr>
              <a:t> </a:t>
            </a:r>
            <a:r>
              <a:rPr lang="fr-FR" sz="3200" dirty="0" err="1">
                <a:solidFill>
                  <a:schemeClr val="bg1"/>
                </a:solidFill>
              </a:rPr>
              <a:t>algorithms</a:t>
            </a:r>
            <a:r>
              <a:rPr lang="fr-FR" sz="3200" dirty="0">
                <a:solidFill>
                  <a:schemeClr val="bg1"/>
                </a:solidFill>
              </a:rPr>
              <a:t> for </a:t>
            </a:r>
            <a:r>
              <a:rPr lang="fr-FR" sz="3200" dirty="0" err="1">
                <a:solidFill>
                  <a:schemeClr val="bg1"/>
                </a:solidFill>
              </a:rPr>
              <a:t>our</a:t>
            </a:r>
            <a:r>
              <a:rPr lang="fr-FR" sz="3200" dirty="0">
                <a:solidFill>
                  <a:schemeClr val="bg1"/>
                </a:solidFill>
              </a:rPr>
              <a:t> </a:t>
            </a:r>
            <a:r>
              <a:rPr lang="fr-FR" sz="3200" dirty="0" err="1">
                <a:solidFill>
                  <a:schemeClr val="bg1"/>
                </a:solidFill>
              </a:rPr>
              <a:t>problem</a:t>
            </a:r>
            <a:r>
              <a:rPr lang="fr-FR" sz="3200" dirty="0">
                <a:solidFill>
                  <a:schemeClr val="bg1"/>
                </a:solidFill>
              </a:rPr>
              <a:t> </a:t>
            </a:r>
            <a:r>
              <a:rPr lang="fr-FR" sz="3200" dirty="0" err="1">
                <a:solidFill>
                  <a:schemeClr val="bg1"/>
                </a:solidFill>
              </a:rPr>
              <a:t>it</a:t>
            </a:r>
            <a:r>
              <a:rPr lang="fr-FR" sz="3200" dirty="0">
                <a:solidFill>
                  <a:schemeClr val="bg1"/>
                </a:solidFill>
              </a:rPr>
              <a:t> </a:t>
            </a:r>
            <a:r>
              <a:rPr lang="fr-FR" sz="3200" dirty="0" err="1">
                <a:solidFill>
                  <a:schemeClr val="bg1"/>
                </a:solidFill>
              </a:rPr>
              <a:t>was</a:t>
            </a:r>
            <a:r>
              <a:rPr lang="fr-FR" sz="3200" dirty="0">
                <a:solidFill>
                  <a:schemeClr val="bg1"/>
                </a:solidFill>
              </a:rPr>
              <a:t> time to do a </a:t>
            </a:r>
            <a:r>
              <a:rPr lang="fr-FR" sz="3200" dirty="0" err="1">
                <a:solidFill>
                  <a:schemeClr val="bg1"/>
                </a:solidFill>
              </a:rPr>
              <a:t>Grid</a:t>
            </a:r>
            <a:r>
              <a:rPr lang="fr-FR" sz="3200" dirty="0">
                <a:solidFill>
                  <a:schemeClr val="bg1"/>
                </a:solidFill>
              </a:rPr>
              <a:t> </a:t>
            </a:r>
            <a:r>
              <a:rPr lang="fr-FR" sz="3200" dirty="0" err="1">
                <a:solidFill>
                  <a:schemeClr val="bg1"/>
                </a:solidFill>
              </a:rPr>
              <a:t>Search</a:t>
            </a:r>
            <a:r>
              <a:rPr lang="fr-FR" sz="3200" dirty="0">
                <a:solidFill>
                  <a:schemeClr val="bg1"/>
                </a:solidFill>
              </a:rPr>
              <a:t> in </a:t>
            </a:r>
            <a:r>
              <a:rPr lang="fr-FR" sz="3200" dirty="0" err="1">
                <a:solidFill>
                  <a:schemeClr val="bg1"/>
                </a:solidFill>
              </a:rPr>
              <a:t>order</a:t>
            </a:r>
            <a:r>
              <a:rPr lang="fr-FR" sz="3200" dirty="0">
                <a:solidFill>
                  <a:schemeClr val="bg1"/>
                </a:solidFill>
              </a:rPr>
              <a:t> to have the best </a:t>
            </a:r>
            <a:r>
              <a:rPr lang="fr-FR" sz="3200" dirty="0" err="1">
                <a:solidFill>
                  <a:schemeClr val="bg1"/>
                </a:solidFill>
              </a:rPr>
              <a:t>knn</a:t>
            </a:r>
            <a:r>
              <a:rPr lang="fr-FR" sz="3200" dirty="0">
                <a:solidFill>
                  <a:schemeClr val="bg1"/>
                </a:solidFill>
              </a:rPr>
              <a:t> possible.</a:t>
            </a:r>
            <a:endParaRPr lang="fr-FR" sz="3200" dirty="0">
              <a:solidFill>
                <a:schemeClr val="bg1"/>
              </a:solidFill>
              <a:cs typeface="Calibri"/>
            </a:endParaRPr>
          </a:p>
          <a:p>
            <a:endParaRPr lang="fr-FR" sz="3200" dirty="0">
              <a:solidFill>
                <a:schemeClr val="bg1"/>
              </a:solidFill>
              <a:cs typeface="Calibri"/>
            </a:endParaRPr>
          </a:p>
        </p:txBody>
      </p:sp>
    </p:spTree>
    <p:extLst>
      <p:ext uri="{BB962C8B-B14F-4D97-AF65-F5344CB8AC3E}">
        <p14:creationId xmlns:p14="http://schemas.microsoft.com/office/powerpoint/2010/main" val="428855352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A2764157-0ED0-4B5D-B9F8-02ECD86A5258}"/>
              </a:ext>
            </a:extLst>
          </p:cNvPr>
          <p:cNvSpPr txBox="1"/>
          <p:nvPr/>
        </p:nvSpPr>
        <p:spPr>
          <a:xfrm>
            <a:off x="1007948" y="1558442"/>
            <a:ext cx="10173076"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4400" dirty="0">
                <a:solidFill>
                  <a:schemeClr val="bg1"/>
                </a:solidFill>
                <a:cs typeface="Calibri"/>
              </a:rPr>
              <a:t>At the end </a:t>
            </a:r>
            <a:r>
              <a:rPr lang="fr-FR" sz="4400" dirty="0" err="1">
                <a:solidFill>
                  <a:schemeClr val="bg1"/>
                </a:solidFill>
                <a:cs typeface="Calibri"/>
              </a:rPr>
              <a:t>we</a:t>
            </a:r>
            <a:r>
              <a:rPr lang="fr-FR" sz="4400" dirty="0">
                <a:solidFill>
                  <a:schemeClr val="bg1"/>
                </a:solidFill>
                <a:cs typeface="Calibri"/>
              </a:rPr>
              <a:t> </a:t>
            </a:r>
            <a:r>
              <a:rPr lang="fr-FR" sz="4400" dirty="0" err="1">
                <a:solidFill>
                  <a:schemeClr val="bg1"/>
                </a:solidFill>
                <a:cs typeface="Calibri"/>
              </a:rPr>
              <a:t>get</a:t>
            </a:r>
            <a:r>
              <a:rPr lang="fr-FR" sz="4400" dirty="0">
                <a:solidFill>
                  <a:schemeClr val="bg1"/>
                </a:solidFill>
                <a:cs typeface="Calibri"/>
              </a:rPr>
              <a:t> an </a:t>
            </a:r>
            <a:r>
              <a:rPr lang="fr-FR" sz="4400" dirty="0" err="1">
                <a:solidFill>
                  <a:schemeClr val="bg1"/>
                </a:solidFill>
                <a:cs typeface="Calibri"/>
              </a:rPr>
              <a:t>amazing</a:t>
            </a:r>
            <a:r>
              <a:rPr lang="fr-FR" sz="4400" dirty="0">
                <a:solidFill>
                  <a:schemeClr val="bg1"/>
                </a:solidFill>
                <a:cs typeface="Calibri"/>
              </a:rPr>
              <a:t> </a:t>
            </a:r>
            <a:r>
              <a:rPr lang="fr-FR" sz="4400" dirty="0" err="1">
                <a:solidFill>
                  <a:schemeClr val="bg1"/>
                </a:solidFill>
                <a:cs typeface="Calibri"/>
              </a:rPr>
              <a:t>accuracy</a:t>
            </a:r>
            <a:r>
              <a:rPr lang="fr-FR" sz="4400" dirty="0">
                <a:solidFill>
                  <a:schemeClr val="bg1"/>
                </a:solidFill>
                <a:cs typeface="Calibri"/>
              </a:rPr>
              <a:t> of 0.82 and a MAE of 0.354</a:t>
            </a:r>
          </a:p>
          <a:p>
            <a:pPr algn="ctr"/>
            <a:endParaRPr lang="fr-FR" sz="4400" dirty="0">
              <a:solidFill>
                <a:schemeClr val="bg1"/>
              </a:solidFill>
              <a:cs typeface="Calibri"/>
            </a:endParaRPr>
          </a:p>
        </p:txBody>
      </p:sp>
      <p:pic>
        <p:nvPicPr>
          <p:cNvPr id="8" name="Image 11">
            <a:extLst>
              <a:ext uri="{FF2B5EF4-FFF2-40B4-BE49-F238E27FC236}">
                <a16:creationId xmlns:a16="http://schemas.microsoft.com/office/drawing/2014/main" id="{37FD429D-0BDB-40B9-A3AD-2C2C886835CD}"/>
              </a:ext>
            </a:extLst>
          </p:cNvPr>
          <p:cNvPicPr>
            <a:picLocks noChangeAspect="1"/>
          </p:cNvPicPr>
          <p:nvPr/>
        </p:nvPicPr>
        <p:blipFill>
          <a:blip r:embed="rId3"/>
          <a:stretch>
            <a:fillRect/>
          </a:stretch>
        </p:blipFill>
        <p:spPr>
          <a:xfrm>
            <a:off x="1992886" y="3682100"/>
            <a:ext cx="8203199" cy="992610"/>
          </a:xfrm>
          <a:prstGeom prst="rect">
            <a:avLst/>
          </a:prstGeom>
        </p:spPr>
      </p:pic>
    </p:spTree>
    <p:extLst>
      <p:ext uri="{BB962C8B-B14F-4D97-AF65-F5344CB8AC3E}">
        <p14:creationId xmlns:p14="http://schemas.microsoft.com/office/powerpoint/2010/main" val="427360794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84" name="Picture 16" descr="Une pomme contient 100 millions de microbes, la plupart ...">
            <a:extLst>
              <a:ext uri="{FF2B5EF4-FFF2-40B4-BE49-F238E27FC236}">
                <a16:creationId xmlns:a16="http://schemas.microsoft.com/office/drawing/2014/main" id="{1393E2BE-ED17-4557-B981-B6E7BAB13EE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l="3031" t="9532" r="3031"/>
          <a:stretch/>
        </p:blipFill>
        <p:spPr bwMode="auto">
          <a:xfrm>
            <a:off x="0" y="0"/>
            <a:ext cx="12192000" cy="7338519"/>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A2764157-0ED0-4B5D-B9F8-02ECD86A5258}"/>
              </a:ext>
            </a:extLst>
          </p:cNvPr>
          <p:cNvSpPr txBox="1"/>
          <p:nvPr/>
        </p:nvSpPr>
        <p:spPr>
          <a:xfrm>
            <a:off x="838200" y="330518"/>
            <a:ext cx="10515600"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5400" b="1" dirty="0">
                <a:solidFill>
                  <a:srgbClr val="FFFFFF"/>
                </a:solidFill>
                <a:latin typeface="+mj-lt"/>
                <a:ea typeface="+mj-ea"/>
                <a:cs typeface="+mj-cs"/>
              </a:rPr>
              <a:t>CONCLUSION</a:t>
            </a:r>
          </a:p>
        </p:txBody>
      </p:sp>
      <p:sp>
        <p:nvSpPr>
          <p:cNvPr id="4" name="ZoneTexte 3">
            <a:extLst>
              <a:ext uri="{FF2B5EF4-FFF2-40B4-BE49-F238E27FC236}">
                <a16:creationId xmlns:a16="http://schemas.microsoft.com/office/drawing/2014/main" id="{B56A5666-A18C-4FAE-8756-FC16C8969FFC}"/>
              </a:ext>
            </a:extLst>
          </p:cNvPr>
          <p:cNvSpPr txBox="1"/>
          <p:nvPr/>
        </p:nvSpPr>
        <p:spPr>
          <a:xfrm>
            <a:off x="838200" y="2136600"/>
            <a:ext cx="10515600" cy="435133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ctr">
              <a:lnSpc>
                <a:spcPct val="90000"/>
              </a:lnSpc>
              <a:spcBef>
                <a:spcPts val="1000"/>
              </a:spcBef>
            </a:pPr>
            <a:r>
              <a:rPr lang="en-US" sz="2400" dirty="0">
                <a:solidFill>
                  <a:srgbClr val="FFFFFF"/>
                </a:solidFill>
              </a:rPr>
              <a:t>We saw that 82% of the predictions were correct based only on the habits, and physical condition and even on the family history !</a:t>
            </a:r>
          </a:p>
          <a:p>
            <a:pPr algn="ctr">
              <a:lnSpc>
                <a:spcPct val="90000"/>
              </a:lnSpc>
              <a:spcBef>
                <a:spcPts val="1000"/>
              </a:spcBef>
            </a:pPr>
            <a:endParaRPr lang="en-US" sz="2400" dirty="0">
              <a:solidFill>
                <a:srgbClr val="FFFFFF"/>
              </a:solidFill>
            </a:endParaRPr>
          </a:p>
          <a:p>
            <a:pPr algn="ctr">
              <a:lnSpc>
                <a:spcPct val="90000"/>
              </a:lnSpc>
              <a:spcBef>
                <a:spcPts val="1000"/>
              </a:spcBef>
            </a:pPr>
            <a:r>
              <a:rPr lang="en-US" sz="2400" dirty="0">
                <a:solidFill>
                  <a:srgbClr val="FFFFFF"/>
                </a:solidFill>
              </a:rPr>
              <a:t>Surprisingly, these factors have a significant impact on the chances of developing obesity. </a:t>
            </a:r>
          </a:p>
          <a:p>
            <a:pPr algn="ctr">
              <a:lnSpc>
                <a:spcPct val="90000"/>
              </a:lnSpc>
              <a:spcBef>
                <a:spcPts val="1000"/>
              </a:spcBef>
            </a:pPr>
            <a:endParaRPr lang="en-US" sz="2400" dirty="0">
              <a:solidFill>
                <a:srgbClr val="FFFFFF"/>
              </a:solidFill>
            </a:endParaRPr>
          </a:p>
          <a:p>
            <a:pPr algn="ctr">
              <a:lnSpc>
                <a:spcPct val="90000"/>
              </a:lnSpc>
              <a:spcBef>
                <a:spcPts val="1000"/>
              </a:spcBef>
            </a:pPr>
            <a:r>
              <a:rPr lang="en-US" sz="2400" dirty="0">
                <a:solidFill>
                  <a:srgbClr val="FFFFFF"/>
                </a:solidFill>
              </a:rPr>
              <a:t>To avoid and limit the probability of being affected, we should take care of our health, our eating and drinking habits, because like many chronic conditions, obesity is preventable with a healthy lifestyle : staying active, following a healthy diet,  and so on. </a:t>
            </a:r>
          </a:p>
          <a:p>
            <a:pPr algn="ctr">
              <a:lnSpc>
                <a:spcPct val="90000"/>
              </a:lnSpc>
              <a:spcBef>
                <a:spcPts val="1000"/>
              </a:spcBef>
            </a:pPr>
            <a:endParaRPr lang="en-US" sz="2400" dirty="0">
              <a:solidFill>
                <a:srgbClr val="FFFFFF"/>
              </a:solidFill>
            </a:endParaRPr>
          </a:p>
        </p:txBody>
      </p:sp>
      <p:cxnSp>
        <p:nvCxnSpPr>
          <p:cNvPr id="22" name="Connecteur droit 21">
            <a:extLst>
              <a:ext uri="{FF2B5EF4-FFF2-40B4-BE49-F238E27FC236}">
                <a16:creationId xmlns:a16="http://schemas.microsoft.com/office/drawing/2014/main" id="{5615499C-ADE4-46BC-B683-0615A0D1090D}"/>
              </a:ext>
            </a:extLst>
          </p:cNvPr>
          <p:cNvCxnSpPr>
            <a:cxnSpLocks/>
          </p:cNvCxnSpPr>
          <p:nvPr/>
        </p:nvCxnSpPr>
        <p:spPr>
          <a:xfrm flipH="1">
            <a:off x="3834714" y="1567549"/>
            <a:ext cx="4522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24597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823268-2F0E-4D55-99C4-7EF399007944}"/>
              </a:ext>
            </a:extLst>
          </p:cNvPr>
          <p:cNvSpPr>
            <a:spLocks noGrp="1"/>
          </p:cNvSpPr>
          <p:nvPr>
            <p:ph type="title"/>
          </p:nvPr>
        </p:nvSpPr>
        <p:spPr>
          <a:xfrm>
            <a:off x="-1031789" y="0"/>
            <a:ext cx="10515600" cy="1325563"/>
          </a:xfrm>
        </p:spPr>
        <p:txBody>
          <a:bodyPr/>
          <a:lstStyle/>
          <a:p>
            <a:pPr algn="ctr"/>
            <a:r>
              <a:rPr lang="en-US" sz="4800" b="1" dirty="0">
                <a:solidFill>
                  <a:schemeClr val="bg1"/>
                </a:solidFill>
                <a:cs typeface="Calibri Light"/>
              </a:rPr>
              <a:t>Summary</a:t>
            </a:r>
            <a:endParaRPr lang="fr-FR" b="1" dirty="0">
              <a:solidFill>
                <a:schemeClr val="bg1"/>
              </a:solidFill>
            </a:endParaRPr>
          </a:p>
        </p:txBody>
      </p:sp>
      <p:pic>
        <p:nvPicPr>
          <p:cNvPr id="2050" name="Picture 2" descr="Eating, fat, food, lifestyle, obesity, overweight ...">
            <a:extLst>
              <a:ext uri="{FF2B5EF4-FFF2-40B4-BE49-F238E27FC236}">
                <a16:creationId xmlns:a16="http://schemas.microsoft.com/office/drawing/2014/main" id="{3DADC79F-55EB-4644-B882-2F9CA50F8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6357" y="4360520"/>
            <a:ext cx="1816443" cy="181644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4">
            <a:extLst>
              <a:ext uri="{FF2B5EF4-FFF2-40B4-BE49-F238E27FC236}">
                <a16:creationId xmlns:a16="http://schemas.microsoft.com/office/drawing/2014/main" id="{E8DCC387-D6ED-4638-BBF4-34B425D22C31}"/>
              </a:ext>
            </a:extLst>
          </p:cNvPr>
          <p:cNvCxnSpPr>
            <a:cxnSpLocks/>
          </p:cNvCxnSpPr>
          <p:nvPr/>
        </p:nvCxnSpPr>
        <p:spPr>
          <a:xfrm flipH="1">
            <a:off x="1964725" y="1152382"/>
            <a:ext cx="45225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7" name="Diagramme 6">
            <a:extLst>
              <a:ext uri="{FF2B5EF4-FFF2-40B4-BE49-F238E27FC236}">
                <a16:creationId xmlns:a16="http://schemas.microsoft.com/office/drawing/2014/main" id="{1EFCC49F-C361-4449-9DDA-96D987755BF8}"/>
              </a:ext>
            </a:extLst>
          </p:cNvPr>
          <p:cNvGraphicFramePr/>
          <p:nvPr>
            <p:extLst>
              <p:ext uri="{D42A27DB-BD31-4B8C-83A1-F6EECF244321}">
                <p14:modId xmlns:p14="http://schemas.microsoft.com/office/powerpoint/2010/main" val="2173164463"/>
              </p:ext>
            </p:extLst>
          </p:nvPr>
        </p:nvGraphicFramePr>
        <p:xfrm>
          <a:off x="838200" y="1224921"/>
          <a:ext cx="7194378" cy="55746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0201720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Baidu Research Open-Access Dataset - Download">
            <a:extLst>
              <a:ext uri="{FF2B5EF4-FFF2-40B4-BE49-F238E27FC236}">
                <a16:creationId xmlns:a16="http://schemas.microsoft.com/office/drawing/2014/main" id="{EA88B070-D728-4AB6-BCC2-D18DCF2D5C69}"/>
              </a:ext>
            </a:extLst>
          </p:cNvPr>
          <p:cNvPicPr>
            <a:picLocks noChangeAspect="1" noChangeArrowheads="1"/>
          </p:cNvPicPr>
          <p:nvPr/>
        </p:nvPicPr>
        <p:blipFill rotWithShape="1">
          <a:blip r:embed="rId2">
            <a:alphaModFix amt="5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7465" b="15480"/>
          <a:stretch/>
        </p:blipFill>
        <p:spPr bwMode="auto">
          <a:xfrm>
            <a:off x="2694980" y="3077610"/>
            <a:ext cx="6802040" cy="382615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BEAD2FC8-6710-4ECC-997E-62AC30E688FD}"/>
              </a:ext>
            </a:extLst>
          </p:cNvPr>
          <p:cNvSpPr>
            <a:spLocks noGrp="1"/>
          </p:cNvSpPr>
          <p:nvPr>
            <p:ph type="title"/>
          </p:nvPr>
        </p:nvSpPr>
        <p:spPr>
          <a:xfrm>
            <a:off x="1089454" y="1476654"/>
            <a:ext cx="10013092" cy="1600956"/>
          </a:xfrm>
        </p:spPr>
        <p:txBody>
          <a:bodyPr vert="horz" lIns="91440" tIns="45720" rIns="91440" bIns="45720" rtlCol="0" anchor="b">
            <a:noAutofit/>
          </a:bodyPr>
          <a:lstStyle/>
          <a:p>
            <a:pPr algn="ctr"/>
            <a:r>
              <a:rPr lang="en-US" sz="7200" b="1" dirty="0">
                <a:solidFill>
                  <a:srgbClr val="FFFFFF"/>
                </a:solidFill>
                <a:cs typeface="Calibri Light"/>
              </a:rPr>
              <a:t>DATASET INTRODUCTION</a:t>
            </a:r>
          </a:p>
        </p:txBody>
      </p:sp>
    </p:spTree>
    <p:extLst>
      <p:ext uri="{BB962C8B-B14F-4D97-AF65-F5344CB8AC3E}">
        <p14:creationId xmlns:p14="http://schemas.microsoft.com/office/powerpoint/2010/main" val="276845366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020372F-51FC-44CA-A124-FC1CF8F646FC}"/>
              </a:ext>
            </a:extLst>
          </p:cNvPr>
          <p:cNvSpPr txBox="1"/>
          <p:nvPr/>
        </p:nvSpPr>
        <p:spPr>
          <a:xfrm>
            <a:off x="662835" y="1099451"/>
            <a:ext cx="10866330"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bg1"/>
                </a:solidFill>
                <a:ea typeface="+mn-lt"/>
                <a:cs typeface="+mn-lt"/>
              </a:rPr>
              <a:t>We selected the following dataset </a:t>
            </a:r>
            <a:r>
              <a:rPr lang="en-US" sz="2800" dirty="0">
                <a:solidFill>
                  <a:schemeClr val="bg1"/>
                </a:solidFill>
                <a:ea typeface="+mn-lt"/>
                <a:cs typeface="+mn-lt"/>
                <a:hlinkClick r:id="rId3">
                  <a:extLst>
                    <a:ext uri="{A12FA001-AC4F-418D-AE19-62706E023703}">
                      <ahyp:hlinkClr xmlns:ahyp="http://schemas.microsoft.com/office/drawing/2018/hyperlinkcolor" val="tx"/>
                    </a:ext>
                  </a:extLst>
                </a:hlinkClick>
              </a:rPr>
              <a:t>[</a:t>
            </a:r>
            <a:r>
              <a:rPr lang="en-US" sz="2800" dirty="0">
                <a:hlinkClick r:id="rId3"/>
              </a:rPr>
              <a:t>UCI Machine Learning Repository: Estimation of obesity levels based on eating habits and physical condition Data Set</a:t>
            </a:r>
            <a:r>
              <a:rPr lang="en-US" sz="2800" dirty="0">
                <a:solidFill>
                  <a:schemeClr val="bg1"/>
                </a:solidFill>
                <a:ea typeface="+mn-lt"/>
                <a:cs typeface="+mn-lt"/>
                <a:hlinkClick r:id="rId3">
                  <a:extLst>
                    <a:ext uri="{A12FA001-AC4F-418D-AE19-62706E023703}">
                      <ahyp:hlinkClr xmlns:ahyp="http://schemas.microsoft.com/office/drawing/2018/hyperlinkcolor" val="tx"/>
                    </a:ext>
                  </a:extLst>
                </a:hlinkClick>
              </a:rPr>
              <a:t>]</a:t>
            </a:r>
            <a:r>
              <a:rPr lang="en-US" sz="2800" dirty="0">
                <a:solidFill>
                  <a:schemeClr val="bg1"/>
                </a:solidFill>
                <a:ea typeface="+mn-lt"/>
                <a:cs typeface="+mn-lt"/>
              </a:rPr>
              <a:t> which include data for the estimation of obesity levels in individuals from the countries of Mexico, Peru and Colombia, based on their </a:t>
            </a:r>
            <a:r>
              <a:rPr lang="en-US" sz="2800" b="1" dirty="0">
                <a:solidFill>
                  <a:schemeClr val="bg1"/>
                </a:solidFill>
                <a:ea typeface="+mn-lt"/>
                <a:cs typeface="+mn-lt"/>
              </a:rPr>
              <a:t>eating habits </a:t>
            </a:r>
            <a:r>
              <a:rPr lang="en-US" sz="2800" dirty="0">
                <a:solidFill>
                  <a:schemeClr val="bg1"/>
                </a:solidFill>
                <a:ea typeface="+mn-lt"/>
                <a:cs typeface="+mn-lt"/>
              </a:rPr>
              <a:t>and </a:t>
            </a:r>
            <a:r>
              <a:rPr lang="en-US" sz="2800" b="1" dirty="0">
                <a:solidFill>
                  <a:schemeClr val="bg1"/>
                </a:solidFill>
                <a:ea typeface="+mn-lt"/>
                <a:cs typeface="+mn-lt"/>
              </a:rPr>
              <a:t>physical condition</a:t>
            </a:r>
            <a:r>
              <a:rPr lang="en-US" sz="2800" dirty="0">
                <a:solidFill>
                  <a:schemeClr val="bg1"/>
                </a:solidFill>
                <a:ea typeface="+mn-lt"/>
                <a:cs typeface="+mn-lt"/>
              </a:rPr>
              <a:t>.</a:t>
            </a:r>
          </a:p>
          <a:p>
            <a:pPr algn="ctr"/>
            <a:endParaRPr lang="en-US" sz="2800" dirty="0">
              <a:solidFill>
                <a:schemeClr val="bg1"/>
              </a:solidFill>
              <a:ea typeface="+mn-lt"/>
              <a:cs typeface="+mn-lt"/>
            </a:endParaRPr>
          </a:p>
          <a:p>
            <a:pPr algn="ctr"/>
            <a:r>
              <a:rPr lang="en-US" sz="2800" dirty="0">
                <a:solidFill>
                  <a:schemeClr val="bg1"/>
                </a:solidFill>
                <a:ea typeface="+mn-lt"/>
                <a:cs typeface="+mn-lt"/>
              </a:rPr>
              <a:t>The first thing we did was to try and understand the content of the dataset, the records are labeled with the class variable </a:t>
            </a:r>
            <a:r>
              <a:rPr lang="en-US" sz="2800" dirty="0" err="1">
                <a:solidFill>
                  <a:schemeClr val="bg1"/>
                </a:solidFill>
                <a:ea typeface="+mn-lt"/>
                <a:cs typeface="+mn-lt"/>
              </a:rPr>
              <a:t>NObesity</a:t>
            </a:r>
            <a:r>
              <a:rPr lang="en-US" sz="2800" dirty="0">
                <a:solidFill>
                  <a:schemeClr val="bg1"/>
                </a:solidFill>
                <a:ea typeface="+mn-lt"/>
                <a:cs typeface="+mn-lt"/>
              </a:rPr>
              <a:t> (Obesity Level), that allows classification of the data using the values of Insufficient Weight, Normal Weight, Overweight Level I, Overweight Level II, Obesity Type I, Obesity Type II and Obesity Type III. </a:t>
            </a:r>
            <a:endParaRPr lang="en-US" sz="2800" dirty="0">
              <a:solidFill>
                <a:schemeClr val="bg1"/>
              </a:solidFill>
            </a:endParaRPr>
          </a:p>
        </p:txBody>
      </p:sp>
    </p:spTree>
    <p:extLst>
      <p:ext uri="{BB962C8B-B14F-4D97-AF65-F5344CB8AC3E}">
        <p14:creationId xmlns:p14="http://schemas.microsoft.com/office/powerpoint/2010/main" val="174224749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8377E96-FA1B-417F-AF5A-938283A2C63C}"/>
              </a:ext>
            </a:extLst>
          </p:cNvPr>
          <p:cNvSpPr txBox="1"/>
          <p:nvPr/>
        </p:nvSpPr>
        <p:spPr>
          <a:xfrm>
            <a:off x="368869" y="2093829"/>
            <a:ext cx="617938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solidFill>
                  <a:schemeClr val="bg1"/>
                </a:solidFill>
                <a:ea typeface="+mn-lt"/>
                <a:cs typeface="+mn-lt"/>
              </a:rPr>
              <a:t>The data content </a:t>
            </a:r>
            <a:r>
              <a:rPr lang="fr-FR" dirty="0" err="1">
                <a:solidFill>
                  <a:schemeClr val="bg1"/>
                </a:solidFill>
                <a:ea typeface="+mn-lt"/>
                <a:cs typeface="+mn-lt"/>
              </a:rPr>
              <a:t>is</a:t>
            </a:r>
            <a:r>
              <a:rPr lang="fr-FR" dirty="0">
                <a:solidFill>
                  <a:schemeClr val="bg1"/>
                </a:solidFill>
                <a:ea typeface="+mn-lt"/>
                <a:cs typeface="+mn-lt"/>
              </a:rPr>
              <a:t> as follow :</a:t>
            </a:r>
          </a:p>
          <a:p>
            <a:endParaRPr lang="fr-FR" dirty="0">
              <a:solidFill>
                <a:schemeClr val="bg1"/>
              </a:solidFill>
              <a:ea typeface="+mn-lt"/>
              <a:cs typeface="+mn-lt"/>
            </a:endParaRPr>
          </a:p>
          <a:p>
            <a:r>
              <a:rPr lang="fr-FR" dirty="0">
                <a:solidFill>
                  <a:schemeClr val="bg1"/>
                </a:solidFill>
                <a:ea typeface="+mn-lt"/>
                <a:cs typeface="+mn-lt"/>
              </a:rPr>
              <a:t>• </a:t>
            </a:r>
            <a:r>
              <a:rPr lang="fr-FR" dirty="0" err="1">
                <a:solidFill>
                  <a:schemeClr val="bg1"/>
                </a:solidFill>
                <a:ea typeface="+mn-lt"/>
                <a:cs typeface="+mn-lt"/>
              </a:rPr>
              <a:t>Frequent</a:t>
            </a:r>
            <a:r>
              <a:rPr lang="fr-FR" dirty="0">
                <a:solidFill>
                  <a:schemeClr val="bg1"/>
                </a:solidFill>
                <a:ea typeface="+mn-lt"/>
                <a:cs typeface="+mn-lt"/>
              </a:rPr>
              <a:t> </a:t>
            </a:r>
            <a:r>
              <a:rPr lang="fr-FR" dirty="0" err="1">
                <a:solidFill>
                  <a:schemeClr val="bg1"/>
                </a:solidFill>
                <a:ea typeface="+mn-lt"/>
                <a:cs typeface="+mn-lt"/>
              </a:rPr>
              <a:t>consumption</a:t>
            </a:r>
            <a:r>
              <a:rPr lang="fr-FR" dirty="0">
                <a:solidFill>
                  <a:schemeClr val="bg1"/>
                </a:solidFill>
                <a:ea typeface="+mn-lt"/>
                <a:cs typeface="+mn-lt"/>
              </a:rPr>
              <a:t> of high </a:t>
            </a:r>
            <a:r>
              <a:rPr lang="fr-FR" dirty="0" err="1">
                <a:solidFill>
                  <a:schemeClr val="bg1"/>
                </a:solidFill>
                <a:ea typeface="+mn-lt"/>
                <a:cs typeface="+mn-lt"/>
              </a:rPr>
              <a:t>caloric</a:t>
            </a:r>
            <a:r>
              <a:rPr lang="fr-FR" dirty="0">
                <a:solidFill>
                  <a:schemeClr val="bg1"/>
                </a:solidFill>
                <a:ea typeface="+mn-lt"/>
                <a:cs typeface="+mn-lt"/>
              </a:rPr>
              <a:t> </a:t>
            </a:r>
            <a:r>
              <a:rPr lang="fr-FR" dirty="0" err="1">
                <a:solidFill>
                  <a:schemeClr val="bg1"/>
                </a:solidFill>
                <a:ea typeface="+mn-lt"/>
                <a:cs typeface="+mn-lt"/>
              </a:rPr>
              <a:t>food</a:t>
            </a:r>
            <a:r>
              <a:rPr lang="fr-FR" dirty="0">
                <a:solidFill>
                  <a:schemeClr val="bg1"/>
                </a:solidFill>
                <a:ea typeface="+mn-lt"/>
                <a:cs typeface="+mn-lt"/>
              </a:rPr>
              <a:t> (FAVC)</a:t>
            </a:r>
            <a:endParaRPr lang="fr-FR">
              <a:solidFill>
                <a:schemeClr val="bg1"/>
              </a:solidFill>
              <a:cs typeface="Calibri" panose="020F0502020204030204"/>
            </a:endParaRPr>
          </a:p>
          <a:p>
            <a:r>
              <a:rPr lang="fr-FR" dirty="0">
                <a:solidFill>
                  <a:schemeClr val="bg1"/>
                </a:solidFill>
                <a:ea typeface="+mn-lt"/>
                <a:cs typeface="+mn-lt"/>
              </a:rPr>
              <a:t>• Frequency of </a:t>
            </a:r>
            <a:r>
              <a:rPr lang="fr-FR" dirty="0" err="1">
                <a:solidFill>
                  <a:schemeClr val="bg1"/>
                </a:solidFill>
                <a:ea typeface="+mn-lt"/>
                <a:cs typeface="+mn-lt"/>
              </a:rPr>
              <a:t>consumption</a:t>
            </a:r>
            <a:r>
              <a:rPr lang="fr-FR" dirty="0">
                <a:solidFill>
                  <a:schemeClr val="bg1"/>
                </a:solidFill>
                <a:ea typeface="+mn-lt"/>
                <a:cs typeface="+mn-lt"/>
              </a:rPr>
              <a:t> of </a:t>
            </a:r>
            <a:r>
              <a:rPr lang="fr-FR" dirty="0" err="1">
                <a:solidFill>
                  <a:schemeClr val="bg1"/>
                </a:solidFill>
                <a:ea typeface="+mn-lt"/>
                <a:cs typeface="+mn-lt"/>
              </a:rPr>
              <a:t>vegetables</a:t>
            </a:r>
            <a:r>
              <a:rPr lang="fr-FR" dirty="0">
                <a:solidFill>
                  <a:schemeClr val="bg1"/>
                </a:solidFill>
                <a:ea typeface="+mn-lt"/>
                <a:cs typeface="+mn-lt"/>
              </a:rPr>
              <a:t> (FCVC) </a:t>
            </a:r>
          </a:p>
          <a:p>
            <a:r>
              <a:rPr lang="fr-FR" dirty="0">
                <a:solidFill>
                  <a:schemeClr val="bg1"/>
                </a:solidFill>
                <a:ea typeface="+mn-lt"/>
                <a:cs typeface="+mn-lt"/>
              </a:rPr>
              <a:t>• </a:t>
            </a:r>
            <a:r>
              <a:rPr lang="fr-FR" dirty="0" err="1">
                <a:solidFill>
                  <a:schemeClr val="bg1"/>
                </a:solidFill>
                <a:ea typeface="+mn-lt"/>
                <a:cs typeface="+mn-lt"/>
              </a:rPr>
              <a:t>Number</a:t>
            </a:r>
            <a:r>
              <a:rPr lang="fr-FR" dirty="0">
                <a:solidFill>
                  <a:schemeClr val="bg1"/>
                </a:solidFill>
                <a:ea typeface="+mn-lt"/>
                <a:cs typeface="+mn-lt"/>
              </a:rPr>
              <a:t> of main </a:t>
            </a:r>
            <a:r>
              <a:rPr lang="fr-FR" dirty="0" err="1">
                <a:solidFill>
                  <a:schemeClr val="bg1"/>
                </a:solidFill>
                <a:ea typeface="+mn-lt"/>
                <a:cs typeface="+mn-lt"/>
              </a:rPr>
              <a:t>meals</a:t>
            </a:r>
            <a:r>
              <a:rPr lang="fr-FR" dirty="0">
                <a:solidFill>
                  <a:schemeClr val="bg1"/>
                </a:solidFill>
                <a:ea typeface="+mn-lt"/>
                <a:cs typeface="+mn-lt"/>
              </a:rPr>
              <a:t> (NCP) </a:t>
            </a:r>
          </a:p>
          <a:p>
            <a:r>
              <a:rPr lang="fr-FR" dirty="0">
                <a:solidFill>
                  <a:schemeClr val="bg1"/>
                </a:solidFill>
                <a:ea typeface="+mn-lt"/>
                <a:cs typeface="+mn-lt"/>
              </a:rPr>
              <a:t>• </a:t>
            </a:r>
            <a:r>
              <a:rPr lang="fr-FR" dirty="0" err="1">
                <a:solidFill>
                  <a:schemeClr val="bg1"/>
                </a:solidFill>
                <a:ea typeface="+mn-lt"/>
                <a:cs typeface="+mn-lt"/>
              </a:rPr>
              <a:t>Consumption</a:t>
            </a:r>
            <a:r>
              <a:rPr lang="fr-FR" dirty="0">
                <a:solidFill>
                  <a:schemeClr val="bg1"/>
                </a:solidFill>
                <a:ea typeface="+mn-lt"/>
                <a:cs typeface="+mn-lt"/>
              </a:rPr>
              <a:t> of </a:t>
            </a:r>
            <a:r>
              <a:rPr lang="fr-FR" dirty="0" err="1">
                <a:solidFill>
                  <a:schemeClr val="bg1"/>
                </a:solidFill>
                <a:ea typeface="+mn-lt"/>
                <a:cs typeface="+mn-lt"/>
              </a:rPr>
              <a:t>food</a:t>
            </a:r>
            <a:r>
              <a:rPr lang="fr-FR" dirty="0">
                <a:solidFill>
                  <a:schemeClr val="bg1"/>
                </a:solidFill>
                <a:ea typeface="+mn-lt"/>
                <a:cs typeface="+mn-lt"/>
              </a:rPr>
              <a:t> </a:t>
            </a:r>
            <a:r>
              <a:rPr lang="fr-FR" dirty="0" err="1">
                <a:solidFill>
                  <a:schemeClr val="bg1"/>
                </a:solidFill>
                <a:ea typeface="+mn-lt"/>
                <a:cs typeface="+mn-lt"/>
              </a:rPr>
              <a:t>between</a:t>
            </a:r>
            <a:r>
              <a:rPr lang="fr-FR" dirty="0">
                <a:solidFill>
                  <a:schemeClr val="bg1"/>
                </a:solidFill>
                <a:ea typeface="+mn-lt"/>
                <a:cs typeface="+mn-lt"/>
              </a:rPr>
              <a:t> </a:t>
            </a:r>
            <a:r>
              <a:rPr lang="fr-FR" dirty="0" err="1">
                <a:solidFill>
                  <a:schemeClr val="bg1"/>
                </a:solidFill>
                <a:ea typeface="+mn-lt"/>
                <a:cs typeface="+mn-lt"/>
              </a:rPr>
              <a:t>meals</a:t>
            </a:r>
            <a:r>
              <a:rPr lang="fr-FR" dirty="0">
                <a:solidFill>
                  <a:schemeClr val="bg1"/>
                </a:solidFill>
                <a:ea typeface="+mn-lt"/>
                <a:cs typeface="+mn-lt"/>
              </a:rPr>
              <a:t> (CAEC) </a:t>
            </a:r>
          </a:p>
          <a:p>
            <a:r>
              <a:rPr lang="fr-FR" dirty="0">
                <a:solidFill>
                  <a:schemeClr val="bg1"/>
                </a:solidFill>
                <a:ea typeface="+mn-lt"/>
                <a:cs typeface="+mn-lt"/>
              </a:rPr>
              <a:t>• </a:t>
            </a:r>
            <a:r>
              <a:rPr lang="fr-FR" dirty="0" err="1">
                <a:solidFill>
                  <a:schemeClr val="bg1"/>
                </a:solidFill>
                <a:ea typeface="+mn-lt"/>
                <a:cs typeface="+mn-lt"/>
              </a:rPr>
              <a:t>Consumption</a:t>
            </a:r>
            <a:r>
              <a:rPr lang="fr-FR" dirty="0">
                <a:solidFill>
                  <a:schemeClr val="bg1"/>
                </a:solidFill>
                <a:ea typeface="+mn-lt"/>
                <a:cs typeface="+mn-lt"/>
              </a:rPr>
              <a:t> of water </a:t>
            </a:r>
            <a:r>
              <a:rPr lang="fr-FR" dirty="0" err="1">
                <a:solidFill>
                  <a:schemeClr val="bg1"/>
                </a:solidFill>
                <a:ea typeface="+mn-lt"/>
                <a:cs typeface="+mn-lt"/>
              </a:rPr>
              <a:t>daily</a:t>
            </a:r>
            <a:r>
              <a:rPr lang="fr-FR" dirty="0">
                <a:solidFill>
                  <a:schemeClr val="bg1"/>
                </a:solidFill>
                <a:ea typeface="+mn-lt"/>
                <a:cs typeface="+mn-lt"/>
              </a:rPr>
              <a:t> (CH20) </a:t>
            </a:r>
          </a:p>
          <a:p>
            <a:r>
              <a:rPr lang="fr-FR" dirty="0">
                <a:solidFill>
                  <a:schemeClr val="bg1"/>
                </a:solidFill>
                <a:ea typeface="+mn-lt"/>
                <a:cs typeface="+mn-lt"/>
              </a:rPr>
              <a:t>• </a:t>
            </a:r>
            <a:r>
              <a:rPr lang="fr-FR" dirty="0" err="1">
                <a:solidFill>
                  <a:schemeClr val="bg1"/>
                </a:solidFill>
                <a:ea typeface="+mn-lt"/>
                <a:cs typeface="+mn-lt"/>
              </a:rPr>
              <a:t>Consumption</a:t>
            </a:r>
            <a:r>
              <a:rPr lang="fr-FR" dirty="0">
                <a:solidFill>
                  <a:schemeClr val="bg1"/>
                </a:solidFill>
                <a:ea typeface="+mn-lt"/>
                <a:cs typeface="+mn-lt"/>
              </a:rPr>
              <a:t> of </a:t>
            </a:r>
            <a:r>
              <a:rPr lang="fr-FR" dirty="0" err="1">
                <a:solidFill>
                  <a:schemeClr val="bg1"/>
                </a:solidFill>
                <a:ea typeface="+mn-lt"/>
                <a:cs typeface="+mn-lt"/>
              </a:rPr>
              <a:t>alcohol</a:t>
            </a:r>
            <a:r>
              <a:rPr lang="fr-FR" dirty="0">
                <a:solidFill>
                  <a:schemeClr val="bg1"/>
                </a:solidFill>
                <a:ea typeface="+mn-lt"/>
                <a:cs typeface="+mn-lt"/>
              </a:rPr>
              <a:t> (CALC) </a:t>
            </a:r>
            <a:endParaRPr lang="fr-FR">
              <a:solidFill>
                <a:schemeClr val="bg1"/>
              </a:solidFill>
              <a:cs typeface="Calibri"/>
            </a:endParaRPr>
          </a:p>
          <a:p>
            <a:r>
              <a:rPr lang="fr-FR" dirty="0">
                <a:solidFill>
                  <a:schemeClr val="bg1"/>
                </a:solidFill>
                <a:ea typeface="+mn-lt"/>
                <a:cs typeface="+mn-lt"/>
              </a:rPr>
              <a:t>• Calories </a:t>
            </a:r>
            <a:r>
              <a:rPr lang="fr-FR" dirty="0" err="1">
                <a:solidFill>
                  <a:schemeClr val="bg1"/>
                </a:solidFill>
                <a:ea typeface="+mn-lt"/>
                <a:cs typeface="+mn-lt"/>
              </a:rPr>
              <a:t>consumption</a:t>
            </a:r>
            <a:r>
              <a:rPr lang="fr-FR" dirty="0">
                <a:solidFill>
                  <a:schemeClr val="bg1"/>
                </a:solidFill>
                <a:ea typeface="+mn-lt"/>
                <a:cs typeface="+mn-lt"/>
              </a:rPr>
              <a:t> monitoring (SCC) </a:t>
            </a:r>
          </a:p>
          <a:p>
            <a:r>
              <a:rPr lang="fr-FR" dirty="0">
                <a:solidFill>
                  <a:schemeClr val="bg1"/>
                </a:solidFill>
                <a:ea typeface="+mn-lt"/>
                <a:cs typeface="+mn-lt"/>
              </a:rPr>
              <a:t>• Physical </a:t>
            </a:r>
            <a:r>
              <a:rPr lang="fr-FR" dirty="0" err="1">
                <a:solidFill>
                  <a:schemeClr val="bg1"/>
                </a:solidFill>
                <a:ea typeface="+mn-lt"/>
                <a:cs typeface="+mn-lt"/>
              </a:rPr>
              <a:t>activity</a:t>
            </a:r>
            <a:r>
              <a:rPr lang="fr-FR" dirty="0">
                <a:solidFill>
                  <a:schemeClr val="bg1"/>
                </a:solidFill>
                <a:ea typeface="+mn-lt"/>
                <a:cs typeface="+mn-lt"/>
              </a:rPr>
              <a:t> </a:t>
            </a:r>
            <a:r>
              <a:rPr lang="fr-FR" dirty="0" err="1">
                <a:solidFill>
                  <a:schemeClr val="bg1"/>
                </a:solidFill>
                <a:ea typeface="+mn-lt"/>
                <a:cs typeface="+mn-lt"/>
              </a:rPr>
              <a:t>frequency</a:t>
            </a:r>
            <a:r>
              <a:rPr lang="fr-FR" dirty="0">
                <a:solidFill>
                  <a:schemeClr val="bg1"/>
                </a:solidFill>
                <a:ea typeface="+mn-lt"/>
                <a:cs typeface="+mn-lt"/>
              </a:rPr>
              <a:t> (FAF) </a:t>
            </a:r>
          </a:p>
          <a:p>
            <a:r>
              <a:rPr lang="fr-FR" dirty="0">
                <a:solidFill>
                  <a:schemeClr val="bg1"/>
                </a:solidFill>
                <a:ea typeface="+mn-lt"/>
                <a:cs typeface="+mn-lt"/>
              </a:rPr>
              <a:t>• Time </a:t>
            </a:r>
            <a:r>
              <a:rPr lang="fr-FR" dirty="0" err="1">
                <a:solidFill>
                  <a:schemeClr val="bg1"/>
                </a:solidFill>
                <a:ea typeface="+mn-lt"/>
                <a:cs typeface="+mn-lt"/>
              </a:rPr>
              <a:t>using</a:t>
            </a:r>
            <a:r>
              <a:rPr lang="fr-FR" dirty="0">
                <a:solidFill>
                  <a:schemeClr val="bg1"/>
                </a:solidFill>
                <a:ea typeface="+mn-lt"/>
                <a:cs typeface="+mn-lt"/>
              </a:rPr>
              <a:t> </a:t>
            </a:r>
            <a:r>
              <a:rPr lang="fr-FR" dirty="0" err="1">
                <a:solidFill>
                  <a:schemeClr val="bg1"/>
                </a:solidFill>
                <a:ea typeface="+mn-lt"/>
                <a:cs typeface="+mn-lt"/>
              </a:rPr>
              <a:t>technology</a:t>
            </a:r>
            <a:r>
              <a:rPr lang="fr-FR" dirty="0">
                <a:solidFill>
                  <a:schemeClr val="bg1"/>
                </a:solidFill>
                <a:ea typeface="+mn-lt"/>
                <a:cs typeface="+mn-lt"/>
              </a:rPr>
              <a:t> </a:t>
            </a:r>
            <a:r>
              <a:rPr lang="fr-FR" dirty="0" err="1">
                <a:solidFill>
                  <a:schemeClr val="bg1"/>
                </a:solidFill>
                <a:ea typeface="+mn-lt"/>
                <a:cs typeface="+mn-lt"/>
              </a:rPr>
              <a:t>devices</a:t>
            </a:r>
            <a:r>
              <a:rPr lang="fr-FR" dirty="0">
                <a:solidFill>
                  <a:schemeClr val="bg1"/>
                </a:solidFill>
                <a:ea typeface="+mn-lt"/>
                <a:cs typeface="+mn-lt"/>
              </a:rPr>
              <a:t>(TUE) </a:t>
            </a:r>
          </a:p>
          <a:p>
            <a:r>
              <a:rPr lang="fr-FR" dirty="0">
                <a:solidFill>
                  <a:schemeClr val="bg1"/>
                </a:solidFill>
                <a:ea typeface="+mn-lt"/>
                <a:cs typeface="+mn-lt"/>
              </a:rPr>
              <a:t>• Transportation </a:t>
            </a:r>
            <a:r>
              <a:rPr lang="fr-FR" dirty="0" err="1">
                <a:solidFill>
                  <a:schemeClr val="bg1"/>
                </a:solidFill>
                <a:ea typeface="+mn-lt"/>
                <a:cs typeface="+mn-lt"/>
              </a:rPr>
              <a:t>used</a:t>
            </a:r>
            <a:r>
              <a:rPr lang="fr-FR" dirty="0">
                <a:solidFill>
                  <a:schemeClr val="bg1"/>
                </a:solidFill>
                <a:ea typeface="+mn-lt"/>
                <a:cs typeface="+mn-lt"/>
              </a:rPr>
              <a:t> (MTRANS) </a:t>
            </a:r>
          </a:p>
          <a:p>
            <a:r>
              <a:rPr lang="fr-FR" dirty="0">
                <a:solidFill>
                  <a:schemeClr val="bg1"/>
                </a:solidFill>
                <a:ea typeface="+mn-lt"/>
                <a:cs typeface="+mn-lt"/>
              </a:rPr>
              <a:t>• </a:t>
            </a:r>
            <a:r>
              <a:rPr lang="fr-FR" dirty="0" err="1">
                <a:solidFill>
                  <a:schemeClr val="bg1"/>
                </a:solidFill>
                <a:ea typeface="+mn-lt"/>
                <a:cs typeface="+mn-lt"/>
              </a:rPr>
              <a:t>Other</a:t>
            </a:r>
            <a:r>
              <a:rPr lang="fr-FR" dirty="0">
                <a:solidFill>
                  <a:schemeClr val="bg1"/>
                </a:solidFill>
                <a:ea typeface="+mn-lt"/>
                <a:cs typeface="+mn-lt"/>
              </a:rPr>
              <a:t> variables </a:t>
            </a:r>
            <a:r>
              <a:rPr lang="fr-FR" dirty="0" err="1">
                <a:solidFill>
                  <a:schemeClr val="bg1"/>
                </a:solidFill>
                <a:ea typeface="+mn-lt"/>
                <a:cs typeface="+mn-lt"/>
              </a:rPr>
              <a:t>obtained</a:t>
            </a:r>
            <a:r>
              <a:rPr lang="fr-FR" dirty="0">
                <a:solidFill>
                  <a:schemeClr val="bg1"/>
                </a:solidFill>
                <a:ea typeface="+mn-lt"/>
                <a:cs typeface="+mn-lt"/>
              </a:rPr>
              <a:t> </a:t>
            </a:r>
            <a:r>
              <a:rPr lang="fr-FR" dirty="0" err="1">
                <a:solidFill>
                  <a:schemeClr val="bg1"/>
                </a:solidFill>
                <a:ea typeface="+mn-lt"/>
                <a:cs typeface="+mn-lt"/>
              </a:rPr>
              <a:t>were</a:t>
            </a:r>
            <a:r>
              <a:rPr lang="fr-FR" dirty="0">
                <a:solidFill>
                  <a:schemeClr val="bg1"/>
                </a:solidFill>
                <a:ea typeface="+mn-lt"/>
                <a:cs typeface="+mn-lt"/>
              </a:rPr>
              <a:t>: </a:t>
            </a:r>
            <a:r>
              <a:rPr lang="fr-FR" dirty="0" err="1">
                <a:solidFill>
                  <a:schemeClr val="bg1"/>
                </a:solidFill>
                <a:ea typeface="+mn-lt"/>
                <a:cs typeface="+mn-lt"/>
              </a:rPr>
              <a:t>Gender</a:t>
            </a:r>
            <a:r>
              <a:rPr lang="fr-FR" dirty="0">
                <a:solidFill>
                  <a:schemeClr val="bg1"/>
                </a:solidFill>
                <a:ea typeface="+mn-lt"/>
                <a:cs typeface="+mn-lt"/>
              </a:rPr>
              <a:t>, </a:t>
            </a:r>
            <a:r>
              <a:rPr lang="fr-FR" dirty="0" err="1">
                <a:solidFill>
                  <a:schemeClr val="bg1"/>
                </a:solidFill>
                <a:ea typeface="+mn-lt"/>
                <a:cs typeface="+mn-lt"/>
              </a:rPr>
              <a:t>Age,Height</a:t>
            </a:r>
            <a:r>
              <a:rPr lang="fr-FR" dirty="0">
                <a:solidFill>
                  <a:schemeClr val="bg1"/>
                </a:solidFill>
                <a:ea typeface="+mn-lt"/>
                <a:cs typeface="+mn-lt"/>
              </a:rPr>
              <a:t> </a:t>
            </a:r>
            <a:r>
              <a:rPr lang="fr-FR" dirty="0" err="1">
                <a:solidFill>
                  <a:schemeClr val="bg1"/>
                </a:solidFill>
                <a:ea typeface="+mn-lt"/>
                <a:cs typeface="+mn-lt"/>
              </a:rPr>
              <a:t>andWeight</a:t>
            </a:r>
            <a:r>
              <a:rPr lang="fr-FR" dirty="0">
                <a:solidFill>
                  <a:schemeClr val="bg1"/>
                </a:solidFill>
                <a:ea typeface="+mn-lt"/>
                <a:cs typeface="+mn-lt"/>
              </a:rPr>
              <a:t>.</a:t>
            </a:r>
            <a:endParaRPr lang="fr-FR">
              <a:solidFill>
                <a:schemeClr val="bg1"/>
              </a:solidFill>
              <a:cs typeface="Calibri"/>
            </a:endParaRPr>
          </a:p>
        </p:txBody>
      </p:sp>
      <p:sp>
        <p:nvSpPr>
          <p:cNvPr id="3" name="ZoneTexte 2">
            <a:extLst>
              <a:ext uri="{FF2B5EF4-FFF2-40B4-BE49-F238E27FC236}">
                <a16:creationId xmlns:a16="http://schemas.microsoft.com/office/drawing/2014/main" id="{6FAB6A85-0421-4409-8E75-EF6EADC22549}"/>
              </a:ext>
            </a:extLst>
          </p:cNvPr>
          <p:cNvSpPr txBox="1"/>
          <p:nvPr/>
        </p:nvSpPr>
        <p:spPr>
          <a:xfrm>
            <a:off x="366445" y="1008579"/>
            <a:ext cx="98580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It is to be noted that 77% of the data was generated synthetically using the Weka tool and the SMOTE filter, 23% of the data was collected directly from users through a web platform.</a:t>
            </a:r>
            <a:endParaRPr lang="fr-FR" dirty="0">
              <a:solidFill>
                <a:schemeClr val="bg1"/>
              </a:solidFill>
              <a:ea typeface="+mn-lt"/>
              <a:cs typeface="+mn-lt"/>
            </a:endParaRPr>
          </a:p>
        </p:txBody>
      </p:sp>
      <p:sp>
        <p:nvSpPr>
          <p:cNvPr id="5" name="ZoneTexte 4">
            <a:extLst>
              <a:ext uri="{FF2B5EF4-FFF2-40B4-BE49-F238E27FC236}">
                <a16:creationId xmlns:a16="http://schemas.microsoft.com/office/drawing/2014/main" id="{78F41D9D-9021-4C2A-BB1E-95E238093351}"/>
              </a:ext>
            </a:extLst>
          </p:cNvPr>
          <p:cNvSpPr txBox="1"/>
          <p:nvPr/>
        </p:nvSpPr>
        <p:spPr>
          <a:xfrm>
            <a:off x="366445" y="263702"/>
            <a:ext cx="39932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err="1">
                <a:solidFill>
                  <a:schemeClr val="bg1"/>
                </a:solidFill>
              </a:rPr>
              <a:t>Dataset</a:t>
            </a:r>
            <a:r>
              <a:rPr lang="fr-FR" sz="2400" b="1" dirty="0">
                <a:solidFill>
                  <a:schemeClr val="bg1"/>
                </a:solidFill>
              </a:rPr>
              <a:t> </a:t>
            </a:r>
            <a:r>
              <a:rPr lang="fr-FR" sz="2400" b="1" err="1">
                <a:solidFill>
                  <a:schemeClr val="bg1"/>
                </a:solidFill>
              </a:rPr>
              <a:t>origin</a:t>
            </a:r>
            <a:r>
              <a:rPr lang="fr-FR" sz="2400" b="1" dirty="0">
                <a:solidFill>
                  <a:schemeClr val="bg1"/>
                </a:solidFill>
              </a:rPr>
              <a:t> and content</a:t>
            </a:r>
            <a:endParaRPr lang="fr-FR" sz="2400" b="1" dirty="0">
              <a:solidFill>
                <a:schemeClr val="bg1"/>
              </a:solidFill>
              <a:cs typeface="Calibri"/>
            </a:endParaRPr>
          </a:p>
        </p:txBody>
      </p:sp>
    </p:spTree>
    <p:extLst>
      <p:ext uri="{BB962C8B-B14F-4D97-AF65-F5344CB8AC3E}">
        <p14:creationId xmlns:p14="http://schemas.microsoft.com/office/powerpoint/2010/main" val="329592799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3">
            <a:extLst>
              <a:ext uri="{FF2B5EF4-FFF2-40B4-BE49-F238E27FC236}">
                <a16:creationId xmlns:a16="http://schemas.microsoft.com/office/drawing/2014/main" id="{A99B8FFE-3712-409B-A6A4-B22FD5A6B188}"/>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brightnessContrast bright="-40000" contrast="-40000"/>
                    </a14:imgEffect>
                  </a14:imgLayer>
                </a14:imgProps>
              </a:ext>
            </a:extLst>
          </a:blip>
          <a:srcRect/>
          <a:stretch/>
        </p:blipFill>
        <p:spPr>
          <a:xfrm>
            <a:off x="20" y="1"/>
            <a:ext cx="12191980" cy="6857999"/>
          </a:xfrm>
          <a:prstGeom prst="rect">
            <a:avLst/>
          </a:prstGeom>
        </p:spPr>
      </p:pic>
      <p:sp>
        <p:nvSpPr>
          <p:cNvPr id="2" name="Titre 1">
            <a:extLst>
              <a:ext uri="{FF2B5EF4-FFF2-40B4-BE49-F238E27FC236}">
                <a16:creationId xmlns:a16="http://schemas.microsoft.com/office/drawing/2014/main" id="{BEAD2FC8-6710-4ECC-997E-62AC30E688FD}"/>
              </a:ext>
            </a:extLst>
          </p:cNvPr>
          <p:cNvSpPr>
            <a:spLocks noGrp="1"/>
          </p:cNvSpPr>
          <p:nvPr>
            <p:ph type="title"/>
          </p:nvPr>
        </p:nvSpPr>
        <p:spPr>
          <a:xfrm>
            <a:off x="1166813" y="1693862"/>
            <a:ext cx="9858374" cy="3472017"/>
          </a:xfrm>
        </p:spPr>
        <p:txBody>
          <a:bodyPr vert="horz" lIns="91440" tIns="45720" rIns="91440" bIns="45720" rtlCol="0" anchor="b">
            <a:normAutofit/>
          </a:bodyPr>
          <a:lstStyle/>
          <a:p>
            <a:pPr algn="ctr"/>
            <a:r>
              <a:rPr lang="en-US" sz="7200" b="1">
                <a:solidFill>
                  <a:srgbClr val="FFFFFF"/>
                </a:solidFill>
              </a:rPr>
              <a:t>DATASET EXPLORATION</a:t>
            </a:r>
            <a:br>
              <a:rPr lang="en-US" sz="7200" b="1"/>
            </a:br>
            <a:r>
              <a:rPr lang="en-US" sz="7200" b="1">
                <a:solidFill>
                  <a:srgbClr val="FFFFFF"/>
                </a:solidFill>
              </a:rPr>
              <a:t> &amp;</a:t>
            </a:r>
            <a:br>
              <a:rPr lang="en-US" sz="7200" b="1"/>
            </a:br>
            <a:r>
              <a:rPr lang="en-US" sz="7200" b="1">
                <a:solidFill>
                  <a:srgbClr val="FFFFFF"/>
                </a:solidFill>
              </a:rPr>
              <a:t> VISUALISATION</a:t>
            </a:r>
          </a:p>
        </p:txBody>
      </p:sp>
    </p:spTree>
    <p:extLst>
      <p:ext uri="{BB962C8B-B14F-4D97-AF65-F5344CB8AC3E}">
        <p14:creationId xmlns:p14="http://schemas.microsoft.com/office/powerpoint/2010/main" val="30297227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2D859CA-1957-499F-BDBF-382B51E6722B}"/>
              </a:ext>
            </a:extLst>
          </p:cNvPr>
          <p:cNvSpPr>
            <a:spLocks noGrp="1"/>
          </p:cNvSpPr>
          <p:nvPr>
            <p:ph idx="1"/>
          </p:nvPr>
        </p:nvSpPr>
        <p:spPr>
          <a:xfrm>
            <a:off x="1271716" y="521085"/>
            <a:ext cx="9648568" cy="1406569"/>
          </a:xfrm>
        </p:spPr>
        <p:txBody>
          <a:bodyPr vert="horz" lIns="91440" tIns="45720" rIns="91440" bIns="45720" rtlCol="0" anchor="t">
            <a:normAutofit/>
          </a:bodyPr>
          <a:lstStyle/>
          <a:p>
            <a:pPr marL="0" indent="0" algn="ctr">
              <a:buNone/>
            </a:pPr>
            <a:r>
              <a:rPr lang="fr-FR" dirty="0">
                <a:solidFill>
                  <a:schemeClr val="bg1"/>
                </a:solidFill>
                <a:ea typeface="+mn-lt"/>
                <a:cs typeface="+mn-lt"/>
              </a:rPr>
              <a:t>After seeing the</a:t>
            </a:r>
            <a:r>
              <a:rPr lang="en-US" dirty="0">
                <a:solidFill>
                  <a:schemeClr val="bg1"/>
                </a:solidFill>
                <a:ea typeface="+mn-lt"/>
                <a:cs typeface="+mn-lt"/>
              </a:rPr>
              <a:t> dataset, we decided to visualize it by creating a heatmap of the different variables.</a:t>
            </a:r>
          </a:p>
        </p:txBody>
      </p:sp>
      <p:pic>
        <p:nvPicPr>
          <p:cNvPr id="4" name="Image 4" descr="Une image contenant table&#10;&#10;Description générée automatiquement">
            <a:extLst>
              <a:ext uri="{FF2B5EF4-FFF2-40B4-BE49-F238E27FC236}">
                <a16:creationId xmlns:a16="http://schemas.microsoft.com/office/drawing/2014/main" id="{13F8C2DC-F767-4CA7-A39D-0BFC7DB93BD0}"/>
              </a:ext>
            </a:extLst>
          </p:cNvPr>
          <p:cNvPicPr>
            <a:picLocks noChangeAspect="1"/>
          </p:cNvPicPr>
          <p:nvPr/>
        </p:nvPicPr>
        <p:blipFill>
          <a:blip r:embed="rId3"/>
          <a:stretch>
            <a:fillRect/>
          </a:stretch>
        </p:blipFill>
        <p:spPr>
          <a:xfrm>
            <a:off x="492029" y="2308698"/>
            <a:ext cx="4659405" cy="3501478"/>
          </a:xfrm>
          <a:prstGeom prst="rect">
            <a:avLst/>
          </a:prstGeom>
        </p:spPr>
      </p:pic>
      <p:sp>
        <p:nvSpPr>
          <p:cNvPr id="6" name="ZoneTexte 5">
            <a:extLst>
              <a:ext uri="{FF2B5EF4-FFF2-40B4-BE49-F238E27FC236}">
                <a16:creationId xmlns:a16="http://schemas.microsoft.com/office/drawing/2014/main" id="{DC2AFA51-7F4C-43A4-B235-169BECA4DF71}"/>
              </a:ext>
            </a:extLst>
          </p:cNvPr>
          <p:cNvSpPr txBox="1"/>
          <p:nvPr/>
        </p:nvSpPr>
        <p:spPr>
          <a:xfrm>
            <a:off x="1450131" y="602242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dirty="0" err="1">
                <a:solidFill>
                  <a:schemeClr val="bg1"/>
                </a:solidFill>
              </a:rPr>
              <a:t>Heat</a:t>
            </a:r>
            <a:r>
              <a:rPr lang="fr-FR" b="1" dirty="0">
                <a:solidFill>
                  <a:schemeClr val="bg1"/>
                </a:solidFill>
              </a:rPr>
              <a:t> </a:t>
            </a:r>
            <a:r>
              <a:rPr lang="fr-FR" b="1" dirty="0" err="1">
                <a:solidFill>
                  <a:schemeClr val="bg1"/>
                </a:solidFill>
              </a:rPr>
              <a:t>map</a:t>
            </a:r>
            <a:endParaRPr lang="fr-FR" b="1" dirty="0">
              <a:solidFill>
                <a:schemeClr val="bg1"/>
              </a:solidFill>
              <a:cs typeface="Calibri"/>
            </a:endParaRPr>
          </a:p>
        </p:txBody>
      </p:sp>
      <p:sp>
        <p:nvSpPr>
          <p:cNvPr id="11" name="ZoneTexte 10">
            <a:extLst>
              <a:ext uri="{FF2B5EF4-FFF2-40B4-BE49-F238E27FC236}">
                <a16:creationId xmlns:a16="http://schemas.microsoft.com/office/drawing/2014/main" id="{B09A90D3-E656-4A4D-A9FB-C9F8A3DBB147}"/>
              </a:ext>
            </a:extLst>
          </p:cNvPr>
          <p:cNvSpPr txBox="1"/>
          <p:nvPr/>
        </p:nvSpPr>
        <p:spPr>
          <a:xfrm>
            <a:off x="5755160" y="3043774"/>
            <a:ext cx="6098058" cy="2031325"/>
          </a:xfrm>
          <a:prstGeom prst="rect">
            <a:avLst/>
          </a:prstGeom>
          <a:noFill/>
        </p:spPr>
        <p:txBody>
          <a:bodyPr wrap="square" lIns="91440" tIns="45720" rIns="91440" bIns="45720" anchor="t">
            <a:spAutoFit/>
          </a:bodyPr>
          <a:lstStyle/>
          <a:p>
            <a:r>
              <a:rPr lang="fr-FR" dirty="0">
                <a:solidFill>
                  <a:schemeClr val="bg1"/>
                </a:solidFill>
                <a:latin typeface="Arial" panose="020B0604020202020204" pitchFamily="34" charset="0"/>
              </a:rPr>
              <a:t>The </a:t>
            </a:r>
            <a:r>
              <a:rPr lang="fr-FR" dirty="0" err="1">
                <a:solidFill>
                  <a:schemeClr val="bg1"/>
                </a:solidFill>
                <a:latin typeface="Arial" panose="020B0604020202020204" pitchFamily="34" charset="0"/>
              </a:rPr>
              <a:t>heatmap</a:t>
            </a:r>
            <a:r>
              <a:rPr lang="fr-FR" dirty="0">
                <a:solidFill>
                  <a:schemeClr val="bg1"/>
                </a:solidFill>
                <a:latin typeface="Arial" panose="020B0604020202020204" pitchFamily="34" charset="0"/>
              </a:rPr>
              <a:t> shows us the</a:t>
            </a:r>
            <a:r>
              <a:rPr lang="fr-FR" b="0" i="0" dirty="0">
                <a:solidFill>
                  <a:schemeClr val="bg1"/>
                </a:solidFill>
                <a:effectLst/>
                <a:latin typeface="Arial" panose="020B0604020202020204" pitchFamily="34" charset="0"/>
              </a:rPr>
              <a:t> high </a:t>
            </a:r>
            <a:r>
              <a:rPr lang="fr-FR" b="0" i="0" dirty="0" err="1">
                <a:solidFill>
                  <a:schemeClr val="bg1"/>
                </a:solidFill>
                <a:effectLst/>
                <a:latin typeface="Arial" panose="020B0604020202020204" pitchFamily="34" charset="0"/>
              </a:rPr>
              <a:t>degree</a:t>
            </a:r>
            <a:r>
              <a:rPr lang="fr-FR" b="0" i="0" dirty="0">
                <a:solidFill>
                  <a:schemeClr val="bg1"/>
                </a:solidFill>
                <a:effectLst/>
                <a:latin typeface="Arial" panose="020B0604020202020204" pitchFamily="34" charset="0"/>
              </a:rPr>
              <a:t> of </a:t>
            </a:r>
            <a:r>
              <a:rPr lang="fr-FR" b="0" i="0" dirty="0" err="1">
                <a:solidFill>
                  <a:schemeClr val="bg1"/>
                </a:solidFill>
                <a:effectLst/>
                <a:latin typeface="Arial" panose="020B0604020202020204" pitchFamily="34" charset="0"/>
              </a:rPr>
              <a:t>relationship</a:t>
            </a:r>
            <a:r>
              <a:rPr lang="fr-FR" b="0" i="0" dirty="0">
                <a:solidFill>
                  <a:schemeClr val="bg1"/>
                </a:solidFill>
                <a:effectLst/>
                <a:latin typeface="Arial" panose="020B0604020202020204" pitchFamily="34" charset="0"/>
              </a:rPr>
              <a:t> </a:t>
            </a:r>
            <a:r>
              <a:rPr lang="fr-FR" b="0" i="0" dirty="0" err="1">
                <a:solidFill>
                  <a:schemeClr val="bg1"/>
                </a:solidFill>
                <a:effectLst/>
                <a:latin typeface="Arial" panose="020B0604020202020204" pitchFamily="34" charset="0"/>
              </a:rPr>
              <a:t>betw</a:t>
            </a:r>
            <a:r>
              <a:rPr lang="fr-FR" dirty="0" err="1">
                <a:solidFill>
                  <a:schemeClr val="bg1"/>
                </a:solidFill>
                <a:latin typeface="Arial" panose="020B0604020202020204" pitchFamily="34" charset="0"/>
              </a:rPr>
              <a:t>een</a:t>
            </a:r>
            <a:r>
              <a:rPr lang="fr-FR" dirty="0">
                <a:solidFill>
                  <a:schemeClr val="bg1"/>
                </a:solidFill>
                <a:latin typeface="Arial" panose="020B0604020202020204" pitchFamily="34" charset="0"/>
              </a:rPr>
              <a:t> the </a:t>
            </a:r>
            <a:r>
              <a:rPr lang="fr-FR" dirty="0" err="1">
                <a:solidFill>
                  <a:schemeClr val="bg1"/>
                </a:solidFill>
                <a:latin typeface="Arial" panose="020B0604020202020204" pitchFamily="34" charset="0"/>
              </a:rPr>
              <a:t>height</a:t>
            </a:r>
            <a:r>
              <a:rPr lang="fr-FR" dirty="0">
                <a:solidFill>
                  <a:schemeClr val="bg1"/>
                </a:solidFill>
                <a:latin typeface="Arial" panose="020B0604020202020204" pitchFamily="34" charset="0"/>
              </a:rPr>
              <a:t> and </a:t>
            </a:r>
            <a:r>
              <a:rPr lang="fr-FR" dirty="0" err="1">
                <a:solidFill>
                  <a:schemeClr val="bg1"/>
                </a:solidFill>
                <a:latin typeface="Arial" panose="020B0604020202020204" pitchFamily="34" charset="0"/>
              </a:rPr>
              <a:t>weight</a:t>
            </a:r>
            <a:r>
              <a:rPr lang="fr-FR" dirty="0">
                <a:solidFill>
                  <a:schemeClr val="bg1"/>
                </a:solidFill>
                <a:latin typeface="Arial" panose="020B0604020202020204" pitchFamily="34" charset="0"/>
              </a:rPr>
              <a:t>, </a:t>
            </a:r>
            <a:r>
              <a:rPr lang="fr-FR" dirty="0" err="1">
                <a:solidFill>
                  <a:schemeClr val="bg1"/>
                </a:solidFill>
                <a:latin typeface="Arial" panose="020B0604020202020204" pitchFamily="34" charset="0"/>
              </a:rPr>
              <a:t>which</a:t>
            </a:r>
            <a:r>
              <a:rPr lang="fr-FR" dirty="0">
                <a:solidFill>
                  <a:schemeClr val="bg1"/>
                </a:solidFill>
                <a:latin typeface="Arial" panose="020B0604020202020204" pitchFamily="34" charset="0"/>
              </a:rPr>
              <a:t> </a:t>
            </a:r>
            <a:r>
              <a:rPr lang="fr-FR" dirty="0" err="1">
                <a:solidFill>
                  <a:schemeClr val="bg1"/>
                </a:solidFill>
                <a:latin typeface="Arial" panose="020B0604020202020204" pitchFamily="34" charset="0"/>
              </a:rPr>
              <a:t>is</a:t>
            </a:r>
            <a:r>
              <a:rPr lang="fr-FR" dirty="0">
                <a:solidFill>
                  <a:schemeClr val="bg1"/>
                </a:solidFill>
                <a:latin typeface="Arial" panose="020B0604020202020204" pitchFamily="34" charset="0"/>
              </a:rPr>
              <a:t> </a:t>
            </a:r>
            <a:r>
              <a:rPr lang="fr-FR" dirty="0" err="1">
                <a:solidFill>
                  <a:schemeClr val="bg1"/>
                </a:solidFill>
                <a:latin typeface="Arial" panose="020B0604020202020204" pitchFamily="34" charset="0"/>
              </a:rPr>
              <a:t>indeed</a:t>
            </a:r>
            <a:r>
              <a:rPr lang="fr-FR" dirty="0">
                <a:solidFill>
                  <a:schemeClr val="bg1"/>
                </a:solidFill>
                <a:latin typeface="Arial" panose="020B0604020202020204" pitchFamily="34" charset="0"/>
              </a:rPr>
              <a:t> </a:t>
            </a:r>
            <a:r>
              <a:rPr lang="fr-FR" dirty="0" err="1">
                <a:solidFill>
                  <a:schemeClr val="bg1"/>
                </a:solidFill>
                <a:latin typeface="Arial" panose="020B0604020202020204" pitchFamily="34" charset="0"/>
              </a:rPr>
              <a:t>logical</a:t>
            </a:r>
            <a:r>
              <a:rPr lang="fr-FR" dirty="0">
                <a:solidFill>
                  <a:schemeClr val="bg1"/>
                </a:solidFill>
                <a:latin typeface="Arial" panose="020B0604020202020204" pitchFamily="34" charset="0"/>
              </a:rPr>
              <a:t>, but also the </a:t>
            </a:r>
            <a:r>
              <a:rPr lang="fr-FR" dirty="0" err="1">
                <a:solidFill>
                  <a:schemeClr val="bg1"/>
                </a:solidFill>
                <a:latin typeface="Arial" panose="020B0604020202020204" pitchFamily="34" charset="0"/>
              </a:rPr>
              <a:t>relationship</a:t>
            </a:r>
            <a:r>
              <a:rPr lang="fr-FR" dirty="0">
                <a:solidFill>
                  <a:schemeClr val="bg1"/>
                </a:solidFill>
                <a:latin typeface="Arial" panose="020B0604020202020204" pitchFamily="34" charset="0"/>
              </a:rPr>
              <a:t> </a:t>
            </a:r>
            <a:r>
              <a:rPr lang="fr-FR" dirty="0" err="1">
                <a:solidFill>
                  <a:schemeClr val="bg1"/>
                </a:solidFill>
                <a:latin typeface="Arial" panose="020B0604020202020204" pitchFamily="34" charset="0"/>
              </a:rPr>
              <a:t>between</a:t>
            </a:r>
            <a:r>
              <a:rPr lang="fr-FR" dirty="0">
                <a:solidFill>
                  <a:schemeClr val="bg1"/>
                </a:solidFill>
                <a:latin typeface="Arial" panose="020B0604020202020204" pitchFamily="34" charset="0"/>
              </a:rPr>
              <a:t> the sport </a:t>
            </a:r>
            <a:r>
              <a:rPr lang="fr-FR" dirty="0" err="1">
                <a:solidFill>
                  <a:schemeClr val="bg1"/>
                </a:solidFill>
                <a:latin typeface="Arial" panose="020B0604020202020204" pitchFamily="34" charset="0"/>
              </a:rPr>
              <a:t>frequence</a:t>
            </a:r>
            <a:r>
              <a:rPr lang="fr-FR" dirty="0">
                <a:solidFill>
                  <a:schemeClr val="bg1"/>
                </a:solidFill>
                <a:latin typeface="Arial" panose="020B0604020202020204" pitchFamily="34" charset="0"/>
              </a:rPr>
              <a:t> and </a:t>
            </a:r>
            <a:r>
              <a:rPr lang="fr-FR" dirty="0" err="1">
                <a:solidFill>
                  <a:schemeClr val="bg1"/>
                </a:solidFill>
                <a:latin typeface="Arial" panose="020B0604020202020204" pitchFamily="34" charset="0"/>
              </a:rPr>
              <a:t>height</a:t>
            </a:r>
            <a:r>
              <a:rPr lang="fr-FR" dirty="0">
                <a:solidFill>
                  <a:schemeClr val="bg1"/>
                </a:solidFill>
                <a:latin typeface="Arial" panose="020B0604020202020204" pitchFamily="34" charset="0"/>
              </a:rPr>
              <a:t> of </a:t>
            </a:r>
            <a:r>
              <a:rPr lang="fr-FR" dirty="0" err="1">
                <a:solidFill>
                  <a:schemeClr val="bg1"/>
                </a:solidFill>
                <a:latin typeface="Arial" panose="020B0604020202020204" pitchFamily="34" charset="0"/>
              </a:rPr>
              <a:t>individuals</a:t>
            </a:r>
            <a:r>
              <a:rPr lang="fr-FR" dirty="0">
                <a:solidFill>
                  <a:schemeClr val="bg1"/>
                </a:solidFill>
                <a:latin typeface="Arial" panose="020B0604020202020204" pitchFamily="34" charset="0"/>
              </a:rPr>
              <a:t>. </a:t>
            </a:r>
          </a:p>
          <a:p>
            <a:endParaRPr lang="fr-FR" dirty="0">
              <a:solidFill>
                <a:schemeClr val="bg1"/>
              </a:solidFill>
              <a:latin typeface="Arial" panose="020B0604020202020204" pitchFamily="34" charset="0"/>
            </a:endParaRPr>
          </a:p>
          <a:p>
            <a:r>
              <a:rPr lang="fr-FR" dirty="0" err="1">
                <a:solidFill>
                  <a:schemeClr val="bg1"/>
                </a:solidFill>
                <a:latin typeface="Arial"/>
                <a:cs typeface="Arial"/>
              </a:rPr>
              <a:t>We</a:t>
            </a:r>
            <a:r>
              <a:rPr lang="fr-FR" dirty="0">
                <a:solidFill>
                  <a:schemeClr val="bg1"/>
                </a:solidFill>
                <a:latin typeface="Arial"/>
                <a:cs typeface="Arial"/>
              </a:rPr>
              <a:t> </a:t>
            </a:r>
            <a:r>
              <a:rPr lang="fr-FR" dirty="0" err="1">
                <a:solidFill>
                  <a:schemeClr val="bg1"/>
                </a:solidFill>
                <a:latin typeface="Arial"/>
                <a:cs typeface="Arial"/>
              </a:rPr>
              <a:t>also</a:t>
            </a:r>
            <a:r>
              <a:rPr lang="fr-FR" dirty="0">
                <a:solidFill>
                  <a:schemeClr val="bg1"/>
                </a:solidFill>
                <a:latin typeface="Arial"/>
                <a:cs typeface="Arial"/>
              </a:rPr>
              <a:t> observe a high </a:t>
            </a:r>
            <a:r>
              <a:rPr lang="fr-FR" dirty="0" err="1">
                <a:solidFill>
                  <a:schemeClr val="bg1"/>
                </a:solidFill>
                <a:latin typeface="Arial"/>
                <a:cs typeface="Arial"/>
              </a:rPr>
              <a:t>relationship</a:t>
            </a:r>
            <a:r>
              <a:rPr lang="fr-FR" dirty="0">
                <a:solidFill>
                  <a:schemeClr val="bg1"/>
                </a:solidFill>
                <a:latin typeface="Arial"/>
                <a:cs typeface="Arial"/>
              </a:rPr>
              <a:t> </a:t>
            </a:r>
            <a:r>
              <a:rPr lang="fr-FR" dirty="0" err="1">
                <a:solidFill>
                  <a:schemeClr val="bg1"/>
                </a:solidFill>
                <a:latin typeface="Arial"/>
                <a:cs typeface="Arial"/>
              </a:rPr>
              <a:t>between</a:t>
            </a:r>
            <a:r>
              <a:rPr lang="fr-FR" dirty="0">
                <a:solidFill>
                  <a:schemeClr val="bg1"/>
                </a:solidFill>
                <a:latin typeface="Arial"/>
                <a:cs typeface="Arial"/>
              </a:rPr>
              <a:t> the </a:t>
            </a:r>
            <a:r>
              <a:rPr lang="fr-FR" dirty="0" err="1">
                <a:solidFill>
                  <a:schemeClr val="bg1"/>
                </a:solidFill>
                <a:latin typeface="Arial"/>
                <a:cs typeface="Arial"/>
              </a:rPr>
              <a:t>height</a:t>
            </a:r>
            <a:r>
              <a:rPr lang="fr-FR" dirty="0">
                <a:solidFill>
                  <a:schemeClr val="bg1"/>
                </a:solidFill>
                <a:latin typeface="Arial"/>
                <a:cs typeface="Arial"/>
              </a:rPr>
              <a:t> and the </a:t>
            </a:r>
            <a:r>
              <a:rPr lang="fr-FR" dirty="0" err="1">
                <a:solidFill>
                  <a:schemeClr val="bg1"/>
                </a:solidFill>
                <a:latin typeface="Arial"/>
                <a:cs typeface="Arial"/>
              </a:rPr>
              <a:t>number</a:t>
            </a:r>
            <a:r>
              <a:rPr lang="fr-FR" dirty="0">
                <a:solidFill>
                  <a:schemeClr val="bg1"/>
                </a:solidFill>
                <a:latin typeface="Arial"/>
                <a:cs typeface="Arial"/>
              </a:rPr>
              <a:t> of main </a:t>
            </a:r>
            <a:r>
              <a:rPr lang="fr-FR" dirty="0" err="1">
                <a:solidFill>
                  <a:schemeClr val="bg1"/>
                </a:solidFill>
                <a:latin typeface="Arial"/>
                <a:cs typeface="Arial"/>
              </a:rPr>
              <a:t>meal</a:t>
            </a:r>
            <a:r>
              <a:rPr lang="fr-FR" dirty="0">
                <a:solidFill>
                  <a:schemeClr val="bg1"/>
                </a:solidFill>
                <a:latin typeface="Arial"/>
                <a:cs typeface="Arial"/>
              </a:rPr>
              <a:t>.</a:t>
            </a:r>
          </a:p>
        </p:txBody>
      </p:sp>
    </p:spTree>
    <p:extLst>
      <p:ext uri="{BB962C8B-B14F-4D97-AF65-F5344CB8AC3E}">
        <p14:creationId xmlns:p14="http://schemas.microsoft.com/office/powerpoint/2010/main" val="339122756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5" name="Image 5">
            <a:extLst>
              <a:ext uri="{FF2B5EF4-FFF2-40B4-BE49-F238E27FC236}">
                <a16:creationId xmlns:a16="http://schemas.microsoft.com/office/drawing/2014/main" id="{C80608E8-7D10-4758-8F02-8E53AB35433C}"/>
              </a:ext>
            </a:extLst>
          </p:cNvPr>
          <p:cNvPicPr>
            <a:picLocks noChangeAspect="1"/>
          </p:cNvPicPr>
          <p:nvPr/>
        </p:nvPicPr>
        <p:blipFill rotWithShape="1">
          <a:blip r:embed="rId3"/>
          <a:srcRect l="108" t="359" r="6034" b="6224"/>
          <a:stretch/>
        </p:blipFill>
        <p:spPr>
          <a:xfrm>
            <a:off x="605166" y="1972845"/>
            <a:ext cx="6255266" cy="3375728"/>
          </a:xfrm>
          <a:prstGeom prst="rect">
            <a:avLst/>
          </a:prstGeom>
        </p:spPr>
      </p:pic>
      <p:sp>
        <p:nvSpPr>
          <p:cNvPr id="7" name="ZoneTexte 6">
            <a:extLst>
              <a:ext uri="{FF2B5EF4-FFF2-40B4-BE49-F238E27FC236}">
                <a16:creationId xmlns:a16="http://schemas.microsoft.com/office/drawing/2014/main" id="{50A53DC2-EDD3-43EB-8C54-1B9BEA5AB615}"/>
              </a:ext>
            </a:extLst>
          </p:cNvPr>
          <p:cNvSpPr txBox="1"/>
          <p:nvPr/>
        </p:nvSpPr>
        <p:spPr>
          <a:xfrm>
            <a:off x="2361199" y="541834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dirty="0">
                <a:solidFill>
                  <a:schemeClr val="bg1"/>
                </a:solidFill>
              </a:rPr>
              <a:t>Example of a bar plot </a:t>
            </a:r>
            <a:r>
              <a:rPr lang="fr-FR" b="1" dirty="0" err="1">
                <a:solidFill>
                  <a:schemeClr val="bg1"/>
                </a:solidFill>
              </a:rPr>
              <a:t>that</a:t>
            </a:r>
            <a:r>
              <a:rPr lang="fr-FR" b="1" dirty="0">
                <a:solidFill>
                  <a:schemeClr val="bg1"/>
                </a:solidFill>
              </a:rPr>
              <a:t> can </a:t>
            </a:r>
            <a:r>
              <a:rPr lang="fr-FR" b="1" dirty="0" err="1">
                <a:solidFill>
                  <a:schemeClr val="bg1"/>
                </a:solidFill>
              </a:rPr>
              <a:t>be</a:t>
            </a:r>
            <a:r>
              <a:rPr lang="fr-FR" b="1" dirty="0">
                <a:solidFill>
                  <a:schemeClr val="bg1"/>
                </a:solidFill>
              </a:rPr>
              <a:t> </a:t>
            </a:r>
            <a:r>
              <a:rPr lang="fr-FR" b="1" dirty="0" err="1">
                <a:solidFill>
                  <a:schemeClr val="bg1"/>
                </a:solidFill>
              </a:rPr>
              <a:t>found</a:t>
            </a:r>
            <a:r>
              <a:rPr lang="fr-FR" b="1" dirty="0">
                <a:solidFill>
                  <a:schemeClr val="bg1"/>
                </a:solidFill>
              </a:rPr>
              <a:t> in the code</a:t>
            </a:r>
            <a:endParaRPr lang="fr-FR" b="1" dirty="0">
              <a:solidFill>
                <a:schemeClr val="bg1"/>
              </a:solidFill>
              <a:cs typeface="Calibri"/>
            </a:endParaRPr>
          </a:p>
        </p:txBody>
      </p:sp>
      <p:sp>
        <p:nvSpPr>
          <p:cNvPr id="10" name="ZoneTexte 9">
            <a:extLst>
              <a:ext uri="{FF2B5EF4-FFF2-40B4-BE49-F238E27FC236}">
                <a16:creationId xmlns:a16="http://schemas.microsoft.com/office/drawing/2014/main" id="{C511D13A-CE76-4E60-8F0D-786CC1B2A83E}"/>
              </a:ext>
            </a:extLst>
          </p:cNvPr>
          <p:cNvSpPr txBox="1"/>
          <p:nvPr/>
        </p:nvSpPr>
        <p:spPr>
          <a:xfrm>
            <a:off x="582884" y="727847"/>
            <a:ext cx="11356174" cy="523220"/>
          </a:xfrm>
          <a:prstGeom prst="rect">
            <a:avLst/>
          </a:prstGeom>
          <a:noFill/>
        </p:spPr>
        <p:txBody>
          <a:bodyPr wrap="square">
            <a:spAutoFit/>
          </a:bodyPr>
          <a:lstStyle/>
          <a:p>
            <a:r>
              <a:rPr lang="en-US" sz="2800" dirty="0">
                <a:solidFill>
                  <a:schemeClr val="bg1"/>
                </a:solidFill>
                <a:ea typeface="+mn-lt"/>
                <a:cs typeface="+mn-lt"/>
              </a:rPr>
              <a:t>We also plotted, for each variables, a bar plot of the percentage of </a:t>
            </a:r>
            <a:r>
              <a:rPr lang="en-US" sz="2800" dirty="0" err="1">
                <a:solidFill>
                  <a:schemeClr val="bg1"/>
                </a:solidFill>
                <a:ea typeface="+mn-lt"/>
                <a:cs typeface="+mn-lt"/>
              </a:rPr>
              <a:t>NObesity</a:t>
            </a:r>
            <a:endParaRPr lang="fr-FR" sz="2800" dirty="0">
              <a:solidFill>
                <a:schemeClr val="bg1"/>
              </a:solidFill>
              <a:ea typeface="+mn-lt"/>
              <a:cs typeface="+mn-lt"/>
            </a:endParaRPr>
          </a:p>
        </p:txBody>
      </p:sp>
      <p:sp>
        <p:nvSpPr>
          <p:cNvPr id="11" name="ZoneTexte 10">
            <a:extLst>
              <a:ext uri="{FF2B5EF4-FFF2-40B4-BE49-F238E27FC236}">
                <a16:creationId xmlns:a16="http://schemas.microsoft.com/office/drawing/2014/main" id="{2F059CB0-E19C-4C22-9C4C-4E8CD431D9DD}"/>
              </a:ext>
            </a:extLst>
          </p:cNvPr>
          <p:cNvSpPr txBox="1"/>
          <p:nvPr/>
        </p:nvSpPr>
        <p:spPr>
          <a:xfrm>
            <a:off x="7635818" y="2211861"/>
            <a:ext cx="4303240" cy="3139321"/>
          </a:xfrm>
          <a:prstGeom prst="rect">
            <a:avLst/>
          </a:prstGeom>
          <a:noFill/>
        </p:spPr>
        <p:txBody>
          <a:bodyPr wrap="square">
            <a:spAutoFit/>
          </a:bodyPr>
          <a:lstStyle/>
          <a:p>
            <a:r>
              <a:rPr lang="fr-FR" dirty="0">
                <a:solidFill>
                  <a:schemeClr val="bg1"/>
                </a:solidFill>
                <a:latin typeface="Arial" panose="020B0604020202020204" pitchFamily="34" charset="0"/>
              </a:rPr>
              <a:t>For </a:t>
            </a:r>
            <a:r>
              <a:rPr lang="fr-FR" dirty="0" err="1">
                <a:solidFill>
                  <a:schemeClr val="bg1"/>
                </a:solidFill>
                <a:latin typeface="Arial" panose="020B0604020202020204" pitchFamily="34" charset="0"/>
              </a:rPr>
              <a:t>this</a:t>
            </a:r>
            <a:r>
              <a:rPr lang="fr-FR" dirty="0">
                <a:solidFill>
                  <a:schemeClr val="bg1"/>
                </a:solidFill>
                <a:latin typeface="Arial" panose="020B0604020202020204" pitchFamily="34" charset="0"/>
              </a:rPr>
              <a:t> </a:t>
            </a:r>
            <a:r>
              <a:rPr lang="fr-FR" dirty="0" err="1">
                <a:solidFill>
                  <a:schemeClr val="bg1"/>
                </a:solidFill>
                <a:latin typeface="Arial" panose="020B0604020202020204" pitchFamily="34" charset="0"/>
              </a:rPr>
              <a:t>example</a:t>
            </a:r>
            <a:r>
              <a:rPr lang="fr-FR" dirty="0">
                <a:solidFill>
                  <a:schemeClr val="bg1"/>
                </a:solidFill>
                <a:latin typeface="Arial" panose="020B0604020202020204" pitchFamily="34" charset="0"/>
              </a:rPr>
              <a:t>, </a:t>
            </a:r>
            <a:r>
              <a:rPr lang="fr-FR" dirty="0" err="1">
                <a:solidFill>
                  <a:schemeClr val="bg1"/>
                </a:solidFill>
                <a:latin typeface="Arial" panose="020B0604020202020204" pitchFamily="34" charset="0"/>
              </a:rPr>
              <a:t>we</a:t>
            </a:r>
            <a:r>
              <a:rPr lang="fr-FR" dirty="0">
                <a:solidFill>
                  <a:schemeClr val="bg1"/>
                </a:solidFill>
                <a:latin typeface="Arial" panose="020B0604020202020204" pitchFamily="34" charset="0"/>
              </a:rPr>
              <a:t> are not </a:t>
            </a:r>
            <a:r>
              <a:rPr lang="fr-FR" dirty="0" err="1">
                <a:solidFill>
                  <a:schemeClr val="bg1"/>
                </a:solidFill>
                <a:latin typeface="Arial" panose="020B0604020202020204" pitchFamily="34" charset="0"/>
              </a:rPr>
              <a:t>surprised</a:t>
            </a:r>
            <a:r>
              <a:rPr lang="fr-FR" dirty="0">
                <a:solidFill>
                  <a:schemeClr val="bg1"/>
                </a:solidFill>
                <a:latin typeface="Arial" panose="020B0604020202020204" pitchFamily="34" charset="0"/>
              </a:rPr>
              <a:t> to </a:t>
            </a:r>
            <a:r>
              <a:rPr lang="fr-FR" dirty="0" err="1">
                <a:solidFill>
                  <a:schemeClr val="bg1"/>
                </a:solidFill>
                <a:latin typeface="Arial" panose="020B0604020202020204" pitchFamily="34" charset="0"/>
              </a:rPr>
              <a:t>see</a:t>
            </a:r>
            <a:r>
              <a:rPr lang="fr-FR" dirty="0">
                <a:solidFill>
                  <a:schemeClr val="bg1"/>
                </a:solidFill>
                <a:latin typeface="Arial" panose="020B0604020202020204" pitchFamily="34" charset="0"/>
              </a:rPr>
              <a:t> </a:t>
            </a:r>
            <a:r>
              <a:rPr lang="fr-FR" dirty="0" err="1">
                <a:solidFill>
                  <a:schemeClr val="bg1"/>
                </a:solidFill>
                <a:latin typeface="Arial" panose="020B0604020202020204" pitchFamily="34" charset="0"/>
              </a:rPr>
              <a:t>that</a:t>
            </a:r>
            <a:r>
              <a:rPr lang="fr-FR" dirty="0">
                <a:solidFill>
                  <a:schemeClr val="bg1"/>
                </a:solidFill>
                <a:latin typeface="Arial" panose="020B0604020202020204" pitchFamily="34" charset="0"/>
              </a:rPr>
              <a:t> people who </a:t>
            </a:r>
            <a:r>
              <a:rPr lang="fr-FR" dirty="0" err="1">
                <a:solidFill>
                  <a:schemeClr val="bg1"/>
                </a:solidFill>
                <a:latin typeface="Arial" panose="020B0604020202020204" pitchFamily="34" charset="0"/>
              </a:rPr>
              <a:t>don’t</a:t>
            </a:r>
            <a:r>
              <a:rPr lang="fr-FR" dirty="0">
                <a:solidFill>
                  <a:schemeClr val="bg1"/>
                </a:solidFill>
                <a:latin typeface="Arial" panose="020B0604020202020204" pitchFamily="34" charset="0"/>
              </a:rPr>
              <a:t> have habits of </a:t>
            </a:r>
            <a:r>
              <a:rPr lang="fr-FR" dirty="0" err="1">
                <a:solidFill>
                  <a:schemeClr val="bg1"/>
                </a:solidFill>
                <a:latin typeface="Arial" panose="020B0604020202020204" pitchFamily="34" charset="0"/>
              </a:rPr>
              <a:t>eating</a:t>
            </a:r>
            <a:r>
              <a:rPr lang="fr-FR" dirty="0">
                <a:solidFill>
                  <a:schemeClr val="bg1"/>
                </a:solidFill>
                <a:latin typeface="Arial" panose="020B0604020202020204" pitchFamily="34" charset="0"/>
              </a:rPr>
              <a:t> high calories </a:t>
            </a:r>
            <a:r>
              <a:rPr lang="fr-FR" dirty="0" err="1">
                <a:solidFill>
                  <a:schemeClr val="bg1"/>
                </a:solidFill>
                <a:latin typeface="Arial" panose="020B0604020202020204" pitchFamily="34" charset="0"/>
              </a:rPr>
              <a:t>food</a:t>
            </a:r>
            <a:r>
              <a:rPr lang="fr-FR" dirty="0">
                <a:solidFill>
                  <a:schemeClr val="bg1"/>
                </a:solidFill>
                <a:latin typeface="Arial" panose="020B0604020202020204" pitchFamily="34" charset="0"/>
              </a:rPr>
              <a:t> are </a:t>
            </a:r>
            <a:r>
              <a:rPr lang="fr-FR" dirty="0" err="1">
                <a:solidFill>
                  <a:schemeClr val="bg1"/>
                </a:solidFill>
                <a:latin typeface="Arial" panose="020B0604020202020204" pitchFamily="34" charset="0"/>
              </a:rPr>
              <a:t>basically</a:t>
            </a:r>
            <a:r>
              <a:rPr lang="fr-FR" dirty="0">
                <a:solidFill>
                  <a:schemeClr val="bg1"/>
                </a:solidFill>
                <a:latin typeface="Arial" panose="020B0604020202020204" pitchFamily="34" charset="0"/>
              </a:rPr>
              <a:t> the normal-</a:t>
            </a:r>
            <a:r>
              <a:rPr lang="fr-FR" dirty="0" err="1">
                <a:solidFill>
                  <a:schemeClr val="bg1"/>
                </a:solidFill>
                <a:latin typeface="Arial" panose="020B0604020202020204" pitchFamily="34" charset="0"/>
              </a:rPr>
              <a:t>weighted</a:t>
            </a:r>
            <a:r>
              <a:rPr lang="fr-FR" dirty="0">
                <a:solidFill>
                  <a:schemeClr val="bg1"/>
                </a:solidFill>
                <a:latin typeface="Arial" panose="020B0604020202020204" pitchFamily="34" charset="0"/>
              </a:rPr>
              <a:t>, </a:t>
            </a:r>
            <a:r>
              <a:rPr lang="fr-FR" dirty="0" err="1">
                <a:solidFill>
                  <a:schemeClr val="bg1"/>
                </a:solidFill>
                <a:latin typeface="Arial" panose="020B0604020202020204" pitchFamily="34" charset="0"/>
              </a:rPr>
              <a:t>overweighted</a:t>
            </a:r>
            <a:r>
              <a:rPr lang="fr-FR" dirty="0">
                <a:solidFill>
                  <a:schemeClr val="bg1"/>
                </a:solidFill>
                <a:latin typeface="Arial" panose="020B0604020202020204" pitchFamily="34" charset="0"/>
              </a:rPr>
              <a:t> and </a:t>
            </a:r>
            <a:r>
              <a:rPr lang="fr-FR" dirty="0" err="1">
                <a:solidFill>
                  <a:schemeClr val="bg1"/>
                </a:solidFill>
                <a:latin typeface="Arial" panose="020B0604020202020204" pitchFamily="34" charset="0"/>
              </a:rPr>
              <a:t>insufficient</a:t>
            </a:r>
            <a:r>
              <a:rPr lang="fr-FR" dirty="0">
                <a:solidFill>
                  <a:schemeClr val="bg1"/>
                </a:solidFill>
                <a:latin typeface="Arial" panose="020B0604020202020204" pitchFamily="34" charset="0"/>
              </a:rPr>
              <a:t> </a:t>
            </a:r>
            <a:r>
              <a:rPr lang="fr-FR" dirty="0" err="1">
                <a:solidFill>
                  <a:schemeClr val="bg1"/>
                </a:solidFill>
                <a:latin typeface="Arial" panose="020B0604020202020204" pitchFamily="34" charset="0"/>
              </a:rPr>
              <a:t>weighted</a:t>
            </a:r>
            <a:r>
              <a:rPr lang="fr-FR" dirty="0">
                <a:solidFill>
                  <a:schemeClr val="bg1"/>
                </a:solidFill>
                <a:latin typeface="Arial" panose="020B0604020202020204" pitchFamily="34" charset="0"/>
              </a:rPr>
              <a:t> people. </a:t>
            </a:r>
          </a:p>
          <a:p>
            <a:endParaRPr lang="fr-FR" dirty="0">
              <a:solidFill>
                <a:schemeClr val="bg1"/>
              </a:solidFill>
              <a:latin typeface="Arial" panose="020B0604020202020204" pitchFamily="34" charset="0"/>
            </a:endParaRPr>
          </a:p>
          <a:p>
            <a:r>
              <a:rPr lang="fr-FR" dirty="0">
                <a:solidFill>
                  <a:schemeClr val="bg1"/>
                </a:solidFill>
                <a:latin typeface="Arial" panose="020B0604020202020204" pitchFamily="34" charset="0"/>
              </a:rPr>
              <a:t>Something </a:t>
            </a:r>
            <a:r>
              <a:rPr lang="fr-FR" dirty="0" err="1">
                <a:solidFill>
                  <a:schemeClr val="bg1"/>
                </a:solidFill>
                <a:latin typeface="Arial" panose="020B0604020202020204" pitchFamily="34" charset="0"/>
              </a:rPr>
              <a:t>interesting</a:t>
            </a:r>
            <a:r>
              <a:rPr lang="fr-FR" dirty="0">
                <a:solidFill>
                  <a:schemeClr val="bg1"/>
                </a:solidFill>
                <a:latin typeface="Arial" panose="020B0604020202020204" pitchFamily="34" charset="0"/>
              </a:rPr>
              <a:t> </a:t>
            </a:r>
            <a:r>
              <a:rPr lang="fr-FR" dirty="0" err="1">
                <a:solidFill>
                  <a:schemeClr val="bg1"/>
                </a:solidFill>
                <a:latin typeface="Arial" panose="020B0604020202020204" pitchFamily="34" charset="0"/>
              </a:rPr>
              <a:t>is</a:t>
            </a:r>
            <a:r>
              <a:rPr lang="fr-FR" dirty="0">
                <a:solidFill>
                  <a:schemeClr val="bg1"/>
                </a:solidFill>
                <a:latin typeface="Arial" panose="020B0604020202020204" pitchFamily="34" charset="0"/>
              </a:rPr>
              <a:t> the </a:t>
            </a:r>
            <a:r>
              <a:rPr lang="fr-FR" dirty="0" err="1">
                <a:solidFill>
                  <a:schemeClr val="bg1"/>
                </a:solidFill>
                <a:latin typeface="Arial" panose="020B0604020202020204" pitchFamily="34" charset="0"/>
              </a:rPr>
              <a:t>highest</a:t>
            </a:r>
            <a:r>
              <a:rPr lang="fr-FR" dirty="0">
                <a:solidFill>
                  <a:schemeClr val="bg1"/>
                </a:solidFill>
                <a:latin typeface="Arial" panose="020B0604020202020204" pitchFamily="34" charset="0"/>
              </a:rPr>
              <a:t> rate of </a:t>
            </a:r>
            <a:r>
              <a:rPr lang="fr-FR" dirty="0" err="1">
                <a:solidFill>
                  <a:schemeClr val="bg1"/>
                </a:solidFill>
                <a:latin typeface="Arial" panose="020B0604020202020204" pitchFamily="34" charset="0"/>
              </a:rPr>
              <a:t>overweighted</a:t>
            </a:r>
            <a:r>
              <a:rPr lang="fr-FR" dirty="0">
                <a:solidFill>
                  <a:schemeClr val="bg1"/>
                </a:solidFill>
                <a:latin typeface="Arial" panose="020B0604020202020204" pitchFamily="34" charset="0"/>
              </a:rPr>
              <a:t> people of </a:t>
            </a:r>
            <a:r>
              <a:rPr lang="fr-FR" dirty="0" err="1">
                <a:solidFill>
                  <a:schemeClr val="bg1"/>
                </a:solidFill>
                <a:latin typeface="Arial" panose="020B0604020202020204" pitchFamily="34" charset="0"/>
              </a:rPr>
              <a:t>level</a:t>
            </a:r>
            <a:r>
              <a:rPr lang="fr-FR" dirty="0">
                <a:solidFill>
                  <a:schemeClr val="bg1"/>
                </a:solidFill>
                <a:latin typeface="Arial" panose="020B0604020202020204" pitchFamily="34" charset="0"/>
              </a:rPr>
              <a:t> 1 who have habits of </a:t>
            </a:r>
            <a:r>
              <a:rPr lang="fr-FR" dirty="0" err="1">
                <a:solidFill>
                  <a:schemeClr val="bg1"/>
                </a:solidFill>
                <a:latin typeface="Arial" panose="020B0604020202020204" pitchFamily="34" charset="0"/>
              </a:rPr>
              <a:t>eating</a:t>
            </a:r>
            <a:r>
              <a:rPr lang="fr-FR" dirty="0">
                <a:solidFill>
                  <a:schemeClr val="bg1"/>
                </a:solidFill>
                <a:latin typeface="Arial" panose="020B0604020202020204" pitchFamily="34" charset="0"/>
              </a:rPr>
              <a:t> high calories </a:t>
            </a:r>
            <a:r>
              <a:rPr lang="fr-FR" dirty="0" err="1">
                <a:solidFill>
                  <a:schemeClr val="bg1"/>
                </a:solidFill>
                <a:latin typeface="Arial" panose="020B0604020202020204" pitchFamily="34" charset="0"/>
              </a:rPr>
              <a:t>food</a:t>
            </a:r>
            <a:r>
              <a:rPr lang="fr-FR" dirty="0">
                <a:solidFill>
                  <a:schemeClr val="bg1"/>
                </a:solidFill>
                <a:latin typeface="Arial" panose="020B0604020202020204" pitchFamily="34" charset="0"/>
              </a:rPr>
              <a:t> </a:t>
            </a:r>
            <a:r>
              <a:rPr lang="fr-FR" dirty="0" err="1">
                <a:solidFill>
                  <a:schemeClr val="bg1"/>
                </a:solidFill>
                <a:latin typeface="Arial" panose="020B0604020202020204" pitchFamily="34" charset="0"/>
              </a:rPr>
              <a:t>compared</a:t>
            </a:r>
            <a:r>
              <a:rPr lang="fr-FR" dirty="0">
                <a:solidFill>
                  <a:schemeClr val="bg1"/>
                </a:solidFill>
                <a:latin typeface="Arial" panose="020B0604020202020204" pitchFamily="34" charset="0"/>
              </a:rPr>
              <a:t> to the </a:t>
            </a:r>
            <a:r>
              <a:rPr lang="fr-FR" dirty="0" err="1">
                <a:solidFill>
                  <a:schemeClr val="bg1"/>
                </a:solidFill>
                <a:latin typeface="Arial" panose="020B0604020202020204" pitchFamily="34" charset="0"/>
              </a:rPr>
              <a:t>level</a:t>
            </a:r>
            <a:r>
              <a:rPr lang="fr-FR" dirty="0">
                <a:solidFill>
                  <a:schemeClr val="bg1"/>
                </a:solidFill>
                <a:latin typeface="Arial" panose="020B0604020202020204" pitchFamily="34" charset="0"/>
              </a:rPr>
              <a:t> 2’s one, </a:t>
            </a:r>
            <a:r>
              <a:rPr lang="en-US" dirty="0">
                <a:solidFill>
                  <a:schemeClr val="bg1"/>
                </a:solidFill>
                <a:latin typeface="Arial" panose="020B0604020202020204" pitchFamily="34" charset="0"/>
              </a:rPr>
              <a:t>while they are less overweight.</a:t>
            </a:r>
            <a:endParaRPr lang="fr-FR" dirty="0">
              <a:solidFill>
                <a:schemeClr val="bg1"/>
              </a:solidFill>
              <a:latin typeface="Arial" panose="020B0604020202020204" pitchFamily="34" charset="0"/>
            </a:endParaRPr>
          </a:p>
        </p:txBody>
      </p:sp>
    </p:spTree>
    <p:extLst>
      <p:ext uri="{BB962C8B-B14F-4D97-AF65-F5344CB8AC3E}">
        <p14:creationId xmlns:p14="http://schemas.microsoft.com/office/powerpoint/2010/main" val="191772624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4B6B01-F27A-4DC5-98C0-0A592E79EF50}"/>
              </a:ext>
            </a:extLst>
          </p:cNvPr>
          <p:cNvSpPr>
            <a:spLocks noGrp="1"/>
          </p:cNvSpPr>
          <p:nvPr>
            <p:ph type="title"/>
          </p:nvPr>
        </p:nvSpPr>
        <p:spPr/>
        <p:txBody>
          <a:bodyPr/>
          <a:lstStyle/>
          <a:p>
            <a:pPr algn="ctr"/>
            <a:r>
              <a:rPr lang="fr-FR" b="1" dirty="0">
                <a:solidFill>
                  <a:schemeClr val="bg1"/>
                </a:solidFill>
                <a:cs typeface="Calibri Light"/>
              </a:rPr>
              <a:t>Modification of the </a:t>
            </a:r>
            <a:r>
              <a:rPr lang="fr-FR" b="1" dirty="0" err="1">
                <a:solidFill>
                  <a:schemeClr val="bg1"/>
                </a:solidFill>
                <a:cs typeface="Calibri Light"/>
              </a:rPr>
              <a:t>columns</a:t>
            </a:r>
            <a:r>
              <a:rPr lang="fr-FR" b="1" dirty="0">
                <a:solidFill>
                  <a:schemeClr val="bg1"/>
                </a:solidFill>
                <a:cs typeface="Calibri Light"/>
              </a:rPr>
              <a:t>' </a:t>
            </a:r>
            <a:r>
              <a:rPr lang="fr-FR" b="1" dirty="0" err="1">
                <a:solidFill>
                  <a:schemeClr val="bg1"/>
                </a:solidFill>
                <a:cs typeface="Calibri Light"/>
              </a:rPr>
              <a:t>names</a:t>
            </a:r>
            <a:endParaRPr lang="fr-FR" b="1" dirty="0">
              <a:solidFill>
                <a:schemeClr val="bg1"/>
              </a:solidFill>
              <a:cs typeface="Calibri Light"/>
            </a:endParaRPr>
          </a:p>
        </p:txBody>
      </p:sp>
      <p:pic>
        <p:nvPicPr>
          <p:cNvPr id="4" name="Image 4" descr="Une image contenant table&#10;&#10;Description générée automatiquement">
            <a:extLst>
              <a:ext uri="{FF2B5EF4-FFF2-40B4-BE49-F238E27FC236}">
                <a16:creationId xmlns:a16="http://schemas.microsoft.com/office/drawing/2014/main" id="{3360326E-3897-4750-99A5-4B4BBB8B0626}"/>
              </a:ext>
            </a:extLst>
          </p:cNvPr>
          <p:cNvPicPr>
            <a:picLocks noGrp="1" noChangeAspect="1"/>
          </p:cNvPicPr>
          <p:nvPr>
            <p:ph idx="1"/>
          </p:nvPr>
        </p:nvPicPr>
        <p:blipFill>
          <a:blip r:embed="rId3"/>
          <a:stretch>
            <a:fillRect/>
          </a:stretch>
        </p:blipFill>
        <p:spPr>
          <a:xfrm>
            <a:off x="637846" y="2016298"/>
            <a:ext cx="10916307" cy="2825403"/>
          </a:xfrm>
        </p:spPr>
      </p:pic>
      <p:sp>
        <p:nvSpPr>
          <p:cNvPr id="5" name="ZoneTexte 4">
            <a:extLst>
              <a:ext uri="{FF2B5EF4-FFF2-40B4-BE49-F238E27FC236}">
                <a16:creationId xmlns:a16="http://schemas.microsoft.com/office/drawing/2014/main" id="{12F1353E-548C-4887-A924-5261C2E2BDE6}"/>
              </a:ext>
            </a:extLst>
          </p:cNvPr>
          <p:cNvSpPr txBox="1"/>
          <p:nvPr/>
        </p:nvSpPr>
        <p:spPr>
          <a:xfrm>
            <a:off x="637845" y="5394293"/>
            <a:ext cx="109163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dirty="0" err="1">
                <a:solidFill>
                  <a:schemeClr val="bg1"/>
                </a:solidFill>
              </a:rPr>
              <a:t>We</a:t>
            </a:r>
            <a:r>
              <a:rPr lang="fr-FR" dirty="0">
                <a:solidFill>
                  <a:schemeClr val="bg1"/>
                </a:solidFill>
              </a:rPr>
              <a:t> first </a:t>
            </a:r>
            <a:r>
              <a:rPr lang="fr-FR" dirty="0" err="1">
                <a:solidFill>
                  <a:schemeClr val="bg1"/>
                </a:solidFill>
              </a:rPr>
              <a:t>decided</a:t>
            </a:r>
            <a:r>
              <a:rPr lang="fr-FR" dirty="0">
                <a:solidFill>
                  <a:schemeClr val="bg1"/>
                </a:solidFill>
              </a:rPr>
              <a:t> to change the </a:t>
            </a:r>
            <a:r>
              <a:rPr lang="fr-FR" dirty="0" err="1">
                <a:solidFill>
                  <a:schemeClr val="bg1"/>
                </a:solidFill>
              </a:rPr>
              <a:t>columns</a:t>
            </a:r>
            <a:r>
              <a:rPr lang="fr-FR" dirty="0">
                <a:solidFill>
                  <a:schemeClr val="bg1"/>
                </a:solidFill>
              </a:rPr>
              <a:t> </a:t>
            </a:r>
            <a:r>
              <a:rPr lang="fr-FR" dirty="0" err="1">
                <a:solidFill>
                  <a:schemeClr val="bg1"/>
                </a:solidFill>
              </a:rPr>
              <a:t>names</a:t>
            </a:r>
            <a:r>
              <a:rPr lang="fr-FR" dirty="0">
                <a:solidFill>
                  <a:schemeClr val="bg1"/>
                </a:solidFill>
              </a:rPr>
              <a:t> in </a:t>
            </a:r>
            <a:r>
              <a:rPr lang="fr-FR" dirty="0" err="1">
                <a:solidFill>
                  <a:schemeClr val="bg1"/>
                </a:solidFill>
              </a:rPr>
              <a:t>order</a:t>
            </a:r>
            <a:r>
              <a:rPr lang="fr-FR" dirty="0">
                <a:solidFill>
                  <a:schemeClr val="bg1"/>
                </a:solidFill>
              </a:rPr>
              <a:t> to have a more </a:t>
            </a:r>
            <a:r>
              <a:rPr lang="fr-FR" dirty="0" err="1">
                <a:solidFill>
                  <a:schemeClr val="bg1"/>
                </a:solidFill>
              </a:rPr>
              <a:t>practical</a:t>
            </a:r>
            <a:r>
              <a:rPr lang="fr-FR" dirty="0">
                <a:solidFill>
                  <a:schemeClr val="bg1"/>
                </a:solidFill>
              </a:rPr>
              <a:t> </a:t>
            </a:r>
            <a:r>
              <a:rPr lang="fr-FR" dirty="0" err="1">
                <a:solidFill>
                  <a:schemeClr val="bg1"/>
                </a:solidFill>
              </a:rPr>
              <a:t>way</a:t>
            </a:r>
            <a:r>
              <a:rPr lang="fr-FR" dirty="0">
                <a:solidFill>
                  <a:schemeClr val="bg1"/>
                </a:solidFill>
              </a:rPr>
              <a:t> of seeing the data in python </a:t>
            </a:r>
            <a:r>
              <a:rPr lang="fr-FR" dirty="0" err="1">
                <a:solidFill>
                  <a:schemeClr val="bg1"/>
                </a:solidFill>
              </a:rPr>
              <a:t>using</a:t>
            </a:r>
            <a:r>
              <a:rPr lang="fr-FR" dirty="0">
                <a:solidFill>
                  <a:schemeClr val="bg1"/>
                </a:solidFill>
              </a:rPr>
              <a:t> Pandas.</a:t>
            </a:r>
            <a:r>
              <a:rPr lang="fr-FR" dirty="0">
                <a:solidFill>
                  <a:schemeClr val="bg1"/>
                </a:solidFill>
                <a:cs typeface="Calibri"/>
              </a:rPr>
              <a:t>​</a:t>
            </a:r>
            <a:endParaRPr lang="fr-FR" dirty="0">
              <a:solidFill>
                <a:schemeClr val="bg1"/>
              </a:solidFill>
            </a:endParaRPr>
          </a:p>
        </p:txBody>
      </p:sp>
    </p:spTree>
    <p:extLst>
      <p:ext uri="{BB962C8B-B14F-4D97-AF65-F5344CB8AC3E}">
        <p14:creationId xmlns:p14="http://schemas.microsoft.com/office/powerpoint/2010/main" val="3714219184"/>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350967BFFB8742B878DA1E6C7DB3C3" ma:contentTypeVersion="4" ma:contentTypeDescription="Crée un document." ma:contentTypeScope="" ma:versionID="fbe2f5c04bd74c0b5dba6f9bec8f0650">
  <xsd:schema xmlns:xsd="http://www.w3.org/2001/XMLSchema" xmlns:xs="http://www.w3.org/2001/XMLSchema" xmlns:p="http://schemas.microsoft.com/office/2006/metadata/properties" xmlns:ns2="c361464e-5a0f-48b3-beef-34a578b6de13" targetNamespace="http://schemas.microsoft.com/office/2006/metadata/properties" ma:root="true" ma:fieldsID="2cb595949de17decfb961aa1ef4cf592" ns2:_="">
    <xsd:import namespace="c361464e-5a0f-48b3-beef-34a578b6de1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61464e-5a0f-48b3-beef-34a578b6de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3D00A4-47FA-4EDC-AAD4-14B578981B2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37BF192-75ED-4181-98AB-236054D384FD}">
  <ds:schemaRefs>
    <ds:schemaRef ds:uri="http://schemas.microsoft.com/sharepoint/v3/contenttype/forms"/>
  </ds:schemaRefs>
</ds:datastoreItem>
</file>

<file path=customXml/itemProps3.xml><?xml version="1.0" encoding="utf-8"?>
<ds:datastoreItem xmlns:ds="http://schemas.openxmlformats.org/officeDocument/2006/customXml" ds:itemID="{79F32820-3065-44E6-BA42-D81C047E5B0A}">
  <ds:schemaRefs>
    <ds:schemaRef ds:uri="c361464e-5a0f-48b3-beef-34a578b6de1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728</Words>
  <Application>Microsoft Office PowerPoint</Application>
  <PresentationFormat>Grand écran</PresentationFormat>
  <Paragraphs>52</Paragraphs>
  <Slides>19</Slides>
  <Notes>0</Notes>
  <HiddenSlides>0</HiddenSlides>
  <MMClips>0</MMClips>
  <ScaleCrop>false</ScaleCrop>
  <HeadingPairs>
    <vt:vector size="4" baseType="variant">
      <vt:variant>
        <vt:lpstr>Thème</vt:lpstr>
      </vt:variant>
      <vt:variant>
        <vt:i4>1</vt:i4>
      </vt:variant>
      <vt:variant>
        <vt:lpstr>Titres des diapositives</vt:lpstr>
      </vt:variant>
      <vt:variant>
        <vt:i4>19</vt:i4>
      </vt:variant>
    </vt:vector>
  </HeadingPairs>
  <TitlesOfParts>
    <vt:vector size="20" baseType="lpstr">
      <vt:lpstr>Thème Office</vt:lpstr>
      <vt:lpstr>Final project presentation</vt:lpstr>
      <vt:lpstr>Summary</vt:lpstr>
      <vt:lpstr>DATASET INTRODUCTION</vt:lpstr>
      <vt:lpstr>Présentation PowerPoint</vt:lpstr>
      <vt:lpstr>Présentation PowerPoint</vt:lpstr>
      <vt:lpstr>DATASET EXPLORATION  &amp;  VISUALISATION</vt:lpstr>
      <vt:lpstr>Présentation PowerPoint</vt:lpstr>
      <vt:lpstr>Présentation PowerPoint</vt:lpstr>
      <vt:lpstr>Modification of the columns' names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lastModifiedBy>ESSAFOUI Myriam</cp:lastModifiedBy>
  <cp:revision>92</cp:revision>
  <dcterms:created xsi:type="dcterms:W3CDTF">2022-01-05T13:50:59Z</dcterms:created>
  <dcterms:modified xsi:type="dcterms:W3CDTF">2022-01-05T23:40:10Z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0x0101002D350967BFFB8742B878DA1E6C7DB3C3</vt:lpwstr>
  </property>
</Properties>
</file>